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9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5" d="100"/>
          <a:sy n="55" d="100"/>
        </p:scale>
        <p:origin x="61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089AA1-1734-427B-8E21-3626646AF6FF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D4F818-34A2-4DBE-828D-79AB329271A1}">
      <dgm:prSet phldrT="[Text]"/>
      <dgm:spPr/>
      <dgm:t>
        <a:bodyPr/>
        <a:lstStyle/>
        <a:p>
          <a:r>
            <a:rPr lang="en-US" dirty="0" smtClean="0"/>
            <a:t>Strategies</a:t>
          </a:r>
          <a:endParaRPr lang="en-US" dirty="0"/>
        </a:p>
      </dgm:t>
    </dgm:pt>
    <dgm:pt modelId="{EFCADED1-4C75-482B-BA1A-957040D2DA11}" type="parTrans" cxnId="{729A17C1-6C1E-48F4-ADAC-52BDD879769E}">
      <dgm:prSet/>
      <dgm:spPr/>
      <dgm:t>
        <a:bodyPr/>
        <a:lstStyle/>
        <a:p>
          <a:endParaRPr lang="en-US"/>
        </a:p>
      </dgm:t>
    </dgm:pt>
    <dgm:pt modelId="{EFCBFB49-BC00-488A-A298-86A35CA74050}" type="sibTrans" cxnId="{729A17C1-6C1E-48F4-ADAC-52BDD879769E}">
      <dgm:prSet/>
      <dgm:spPr/>
      <dgm:t>
        <a:bodyPr/>
        <a:lstStyle/>
        <a:p>
          <a:endParaRPr lang="en-US"/>
        </a:p>
      </dgm:t>
    </dgm:pt>
    <dgm:pt modelId="{AF88A3E4-5EFA-4F57-BDB8-4960E8A7C6A7}">
      <dgm:prSet phldrT="[Text]" custT="1"/>
      <dgm:spPr/>
      <dgm:t>
        <a:bodyPr/>
        <a:lstStyle/>
        <a:p>
          <a:r>
            <a:rPr lang="en-US" sz="1400" dirty="0" smtClean="0"/>
            <a:t>Algorithms</a:t>
          </a:r>
          <a:endParaRPr lang="en-US" sz="1400" dirty="0"/>
        </a:p>
      </dgm:t>
    </dgm:pt>
    <dgm:pt modelId="{014DFD15-FE65-4DE1-9312-CFF6BA7BD200}" type="parTrans" cxnId="{6660E631-1194-49AE-904F-90AAEC5D6096}">
      <dgm:prSet/>
      <dgm:spPr/>
      <dgm:t>
        <a:bodyPr/>
        <a:lstStyle/>
        <a:p>
          <a:endParaRPr lang="en-US"/>
        </a:p>
      </dgm:t>
    </dgm:pt>
    <dgm:pt modelId="{AC63A6F9-43F2-4168-9748-23ACCADD6CF9}" type="sibTrans" cxnId="{6660E631-1194-49AE-904F-90AAEC5D6096}">
      <dgm:prSet/>
      <dgm:spPr/>
      <dgm:t>
        <a:bodyPr/>
        <a:lstStyle/>
        <a:p>
          <a:endParaRPr lang="en-US"/>
        </a:p>
      </dgm:t>
    </dgm:pt>
    <dgm:pt modelId="{9F8339A1-D8F5-4E27-AAA8-ABA6FAF305DB}">
      <dgm:prSet phldrT="[Text]" custT="1"/>
      <dgm:spPr/>
      <dgm:t>
        <a:bodyPr/>
        <a:lstStyle/>
        <a:p>
          <a:r>
            <a:rPr lang="en-US" sz="1400" dirty="0" smtClean="0"/>
            <a:t>Heuristics</a:t>
          </a:r>
          <a:endParaRPr lang="en-US" sz="1400" dirty="0"/>
        </a:p>
      </dgm:t>
    </dgm:pt>
    <dgm:pt modelId="{29ABB28B-C357-4C9C-B5CD-228533C68444}" type="parTrans" cxnId="{61B97205-8F32-400C-BA2A-60AC4B5EB209}">
      <dgm:prSet/>
      <dgm:spPr/>
      <dgm:t>
        <a:bodyPr/>
        <a:lstStyle/>
        <a:p>
          <a:endParaRPr lang="en-US"/>
        </a:p>
      </dgm:t>
    </dgm:pt>
    <dgm:pt modelId="{8F7348B2-29D7-462E-BD6D-2A61F21F877F}" type="sibTrans" cxnId="{61B97205-8F32-400C-BA2A-60AC4B5EB209}">
      <dgm:prSet/>
      <dgm:spPr/>
      <dgm:t>
        <a:bodyPr/>
        <a:lstStyle/>
        <a:p>
          <a:endParaRPr lang="en-US"/>
        </a:p>
      </dgm:t>
    </dgm:pt>
    <dgm:pt modelId="{EC7C020D-2357-4DEE-98FD-C29F5D714076}">
      <dgm:prSet phldrT="[Text]" custT="1"/>
      <dgm:spPr/>
      <dgm:t>
        <a:bodyPr/>
        <a:lstStyle/>
        <a:p>
          <a:r>
            <a:rPr lang="en-US" sz="1600" dirty="0" smtClean="0"/>
            <a:t>Graphical Representation</a:t>
          </a:r>
          <a:endParaRPr lang="en-US" sz="1600" dirty="0"/>
        </a:p>
      </dgm:t>
    </dgm:pt>
    <dgm:pt modelId="{1EAF346B-0945-40C6-A293-E9A8EAA25A4F}" type="parTrans" cxnId="{08FE770A-3CD2-4288-BFE5-FB7632F6A80B}">
      <dgm:prSet/>
      <dgm:spPr/>
      <dgm:t>
        <a:bodyPr/>
        <a:lstStyle/>
        <a:p>
          <a:endParaRPr lang="en-US"/>
        </a:p>
      </dgm:t>
    </dgm:pt>
    <dgm:pt modelId="{4230C014-09C3-466F-8AC4-3FE960E61ED6}" type="sibTrans" cxnId="{08FE770A-3CD2-4288-BFE5-FB7632F6A80B}">
      <dgm:prSet/>
      <dgm:spPr/>
      <dgm:t>
        <a:bodyPr/>
        <a:lstStyle/>
        <a:p>
          <a:endParaRPr lang="en-US"/>
        </a:p>
      </dgm:t>
    </dgm:pt>
    <dgm:pt modelId="{4B5413CB-6996-43B6-9C08-475E9DEC82F4}">
      <dgm:prSet phldrT="[Text]"/>
      <dgm:spPr/>
      <dgm:t>
        <a:bodyPr/>
        <a:lstStyle/>
        <a:p>
          <a:r>
            <a:rPr lang="en-US" dirty="0" smtClean="0"/>
            <a:t>Ideal Strategy</a:t>
          </a:r>
          <a:endParaRPr lang="en-US" dirty="0"/>
        </a:p>
      </dgm:t>
    </dgm:pt>
    <dgm:pt modelId="{66D13F42-E4D8-4449-B851-DBC33120A4CA}" type="parTrans" cxnId="{64FD0EBE-0552-4793-BE9F-3688A2616E9F}">
      <dgm:prSet/>
      <dgm:spPr/>
      <dgm:t>
        <a:bodyPr/>
        <a:lstStyle/>
        <a:p>
          <a:endParaRPr lang="en-US"/>
        </a:p>
      </dgm:t>
    </dgm:pt>
    <dgm:pt modelId="{42E5B951-161A-4794-A640-F667C98C683C}" type="sibTrans" cxnId="{64FD0EBE-0552-4793-BE9F-3688A2616E9F}">
      <dgm:prSet/>
      <dgm:spPr/>
      <dgm:t>
        <a:bodyPr/>
        <a:lstStyle/>
        <a:p>
          <a:endParaRPr lang="en-US"/>
        </a:p>
      </dgm:t>
    </dgm:pt>
    <dgm:pt modelId="{663F66F9-8143-4019-8AB5-9589EDE3CBE4}" type="pres">
      <dgm:prSet presAssocID="{44089AA1-1734-427B-8E21-3626646AF6F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F35542D-D4BB-49D7-8B59-3FC1929EF49B}" type="pres">
      <dgm:prSet presAssocID="{32D4F818-34A2-4DBE-828D-79AB329271A1}" presName="centerShape" presStyleLbl="node0" presStyleIdx="0" presStyleCnt="1"/>
      <dgm:spPr/>
      <dgm:t>
        <a:bodyPr/>
        <a:lstStyle/>
        <a:p>
          <a:endParaRPr lang="en-US"/>
        </a:p>
      </dgm:t>
    </dgm:pt>
    <dgm:pt modelId="{0283FD2E-02F4-4A2B-A384-A7E0957D0AB5}" type="pres">
      <dgm:prSet presAssocID="{AF88A3E4-5EFA-4F57-BDB8-4960E8A7C6A7}" presName="node" presStyleLbl="node1" presStyleIdx="0" presStyleCnt="4" custRadScaleRad="96454" custRadScaleInc="13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78ECB3-D425-4B14-8BCE-E7AC4F535E4E}" type="pres">
      <dgm:prSet presAssocID="{AF88A3E4-5EFA-4F57-BDB8-4960E8A7C6A7}" presName="dummy" presStyleCnt="0"/>
      <dgm:spPr/>
    </dgm:pt>
    <dgm:pt modelId="{47723EC5-1CCF-4D20-84F1-82AD9BB98E6C}" type="pres">
      <dgm:prSet presAssocID="{AC63A6F9-43F2-4168-9748-23ACCADD6CF9}" presName="sibTrans" presStyleLbl="sibTrans2D1" presStyleIdx="0" presStyleCnt="4"/>
      <dgm:spPr/>
      <dgm:t>
        <a:bodyPr/>
        <a:lstStyle/>
        <a:p>
          <a:endParaRPr lang="en-US"/>
        </a:p>
      </dgm:t>
    </dgm:pt>
    <dgm:pt modelId="{1A2A1D80-7F34-47D2-B55F-E5C2C25C890A}" type="pres">
      <dgm:prSet presAssocID="{9F8339A1-D8F5-4E27-AAA8-ABA6FAF305D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7A7BAA-EF97-4BE1-AE2D-C1C5349E40BC}" type="pres">
      <dgm:prSet presAssocID="{9F8339A1-D8F5-4E27-AAA8-ABA6FAF305DB}" presName="dummy" presStyleCnt="0"/>
      <dgm:spPr/>
    </dgm:pt>
    <dgm:pt modelId="{DCC8CDA8-C499-4982-9D76-F49150E9A5A1}" type="pres">
      <dgm:prSet presAssocID="{8F7348B2-29D7-462E-BD6D-2A61F21F877F}" presName="sibTrans" presStyleLbl="sibTrans2D1" presStyleIdx="1" presStyleCnt="4"/>
      <dgm:spPr/>
      <dgm:t>
        <a:bodyPr/>
        <a:lstStyle/>
        <a:p>
          <a:endParaRPr lang="en-US"/>
        </a:p>
      </dgm:t>
    </dgm:pt>
    <dgm:pt modelId="{49D3B4CA-2E01-4508-9FEC-A0B95302371E}" type="pres">
      <dgm:prSet presAssocID="{EC7C020D-2357-4DEE-98FD-C29F5D71407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98BEB9-2C94-45E2-A0D3-1D93052A4CE6}" type="pres">
      <dgm:prSet presAssocID="{EC7C020D-2357-4DEE-98FD-C29F5D714076}" presName="dummy" presStyleCnt="0"/>
      <dgm:spPr/>
    </dgm:pt>
    <dgm:pt modelId="{01B0F68C-C4EF-4469-B9EC-83DFED54D783}" type="pres">
      <dgm:prSet presAssocID="{4230C014-09C3-466F-8AC4-3FE960E61ED6}" presName="sibTrans" presStyleLbl="sibTrans2D1" presStyleIdx="2" presStyleCnt="4"/>
      <dgm:spPr/>
      <dgm:t>
        <a:bodyPr/>
        <a:lstStyle/>
        <a:p>
          <a:endParaRPr lang="en-US"/>
        </a:p>
      </dgm:t>
    </dgm:pt>
    <dgm:pt modelId="{445D5B2E-7BD1-449A-AF25-B15834628246}" type="pres">
      <dgm:prSet presAssocID="{4B5413CB-6996-43B6-9C08-475E9DEC82F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CAC183-649D-40F4-B25D-A583DD352FC2}" type="pres">
      <dgm:prSet presAssocID="{4B5413CB-6996-43B6-9C08-475E9DEC82F4}" presName="dummy" presStyleCnt="0"/>
      <dgm:spPr/>
    </dgm:pt>
    <dgm:pt modelId="{E4FC4CF5-0620-4A72-BC8B-E59398BC2157}" type="pres">
      <dgm:prSet presAssocID="{42E5B951-161A-4794-A640-F667C98C683C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AC3E3C79-E7AB-46B7-9FA6-BAAB24021F0E}" type="presOf" srcId="{9F8339A1-D8F5-4E27-AAA8-ABA6FAF305DB}" destId="{1A2A1D80-7F34-47D2-B55F-E5C2C25C890A}" srcOrd="0" destOrd="0" presId="urn:microsoft.com/office/officeart/2005/8/layout/radial6"/>
    <dgm:cxn modelId="{729A17C1-6C1E-48F4-ADAC-52BDD879769E}" srcId="{44089AA1-1734-427B-8E21-3626646AF6FF}" destId="{32D4F818-34A2-4DBE-828D-79AB329271A1}" srcOrd="0" destOrd="0" parTransId="{EFCADED1-4C75-482B-BA1A-957040D2DA11}" sibTransId="{EFCBFB49-BC00-488A-A298-86A35CA74050}"/>
    <dgm:cxn modelId="{08FE770A-3CD2-4288-BFE5-FB7632F6A80B}" srcId="{32D4F818-34A2-4DBE-828D-79AB329271A1}" destId="{EC7C020D-2357-4DEE-98FD-C29F5D714076}" srcOrd="2" destOrd="0" parTransId="{1EAF346B-0945-40C6-A293-E9A8EAA25A4F}" sibTransId="{4230C014-09C3-466F-8AC4-3FE960E61ED6}"/>
    <dgm:cxn modelId="{8FF9D878-A208-45E8-BFFC-F4C86AAD6F36}" type="presOf" srcId="{AF88A3E4-5EFA-4F57-BDB8-4960E8A7C6A7}" destId="{0283FD2E-02F4-4A2B-A384-A7E0957D0AB5}" srcOrd="0" destOrd="0" presId="urn:microsoft.com/office/officeart/2005/8/layout/radial6"/>
    <dgm:cxn modelId="{61B97205-8F32-400C-BA2A-60AC4B5EB209}" srcId="{32D4F818-34A2-4DBE-828D-79AB329271A1}" destId="{9F8339A1-D8F5-4E27-AAA8-ABA6FAF305DB}" srcOrd="1" destOrd="0" parTransId="{29ABB28B-C357-4C9C-B5CD-228533C68444}" sibTransId="{8F7348B2-29D7-462E-BD6D-2A61F21F877F}"/>
    <dgm:cxn modelId="{5F7611BF-8E27-4A3E-BCDE-3487322BD5FA}" type="presOf" srcId="{8F7348B2-29D7-462E-BD6D-2A61F21F877F}" destId="{DCC8CDA8-C499-4982-9D76-F49150E9A5A1}" srcOrd="0" destOrd="0" presId="urn:microsoft.com/office/officeart/2005/8/layout/radial6"/>
    <dgm:cxn modelId="{64FD0EBE-0552-4793-BE9F-3688A2616E9F}" srcId="{32D4F818-34A2-4DBE-828D-79AB329271A1}" destId="{4B5413CB-6996-43B6-9C08-475E9DEC82F4}" srcOrd="3" destOrd="0" parTransId="{66D13F42-E4D8-4449-B851-DBC33120A4CA}" sibTransId="{42E5B951-161A-4794-A640-F667C98C683C}"/>
    <dgm:cxn modelId="{70730CAC-F5C8-44CD-8E8D-5769D18A1B1C}" type="presOf" srcId="{4230C014-09C3-466F-8AC4-3FE960E61ED6}" destId="{01B0F68C-C4EF-4469-B9EC-83DFED54D783}" srcOrd="0" destOrd="0" presId="urn:microsoft.com/office/officeart/2005/8/layout/radial6"/>
    <dgm:cxn modelId="{C8A95BBD-8ECD-4E6E-AF16-104012BBA4D2}" type="presOf" srcId="{AC63A6F9-43F2-4168-9748-23ACCADD6CF9}" destId="{47723EC5-1CCF-4D20-84F1-82AD9BB98E6C}" srcOrd="0" destOrd="0" presId="urn:microsoft.com/office/officeart/2005/8/layout/radial6"/>
    <dgm:cxn modelId="{CE4C217F-31A3-4870-A723-8F395C47CB7E}" type="presOf" srcId="{EC7C020D-2357-4DEE-98FD-C29F5D714076}" destId="{49D3B4CA-2E01-4508-9FEC-A0B95302371E}" srcOrd="0" destOrd="0" presId="urn:microsoft.com/office/officeart/2005/8/layout/radial6"/>
    <dgm:cxn modelId="{06562216-97B7-46E7-BFA9-1038FB2CAB88}" type="presOf" srcId="{44089AA1-1734-427B-8E21-3626646AF6FF}" destId="{663F66F9-8143-4019-8AB5-9589EDE3CBE4}" srcOrd="0" destOrd="0" presId="urn:microsoft.com/office/officeart/2005/8/layout/radial6"/>
    <dgm:cxn modelId="{6660E631-1194-49AE-904F-90AAEC5D6096}" srcId="{32D4F818-34A2-4DBE-828D-79AB329271A1}" destId="{AF88A3E4-5EFA-4F57-BDB8-4960E8A7C6A7}" srcOrd="0" destOrd="0" parTransId="{014DFD15-FE65-4DE1-9312-CFF6BA7BD200}" sibTransId="{AC63A6F9-43F2-4168-9748-23ACCADD6CF9}"/>
    <dgm:cxn modelId="{3A21EC6B-05CD-4A23-8B93-3F0E452F5DD0}" type="presOf" srcId="{4B5413CB-6996-43B6-9C08-475E9DEC82F4}" destId="{445D5B2E-7BD1-449A-AF25-B15834628246}" srcOrd="0" destOrd="0" presId="urn:microsoft.com/office/officeart/2005/8/layout/radial6"/>
    <dgm:cxn modelId="{EE671865-CB82-40E9-82AA-001E3B3E1C95}" type="presOf" srcId="{32D4F818-34A2-4DBE-828D-79AB329271A1}" destId="{AF35542D-D4BB-49D7-8B59-3FC1929EF49B}" srcOrd="0" destOrd="0" presId="urn:microsoft.com/office/officeart/2005/8/layout/radial6"/>
    <dgm:cxn modelId="{6117D4D1-1F63-4225-8501-A30E0221C020}" type="presOf" srcId="{42E5B951-161A-4794-A640-F667C98C683C}" destId="{E4FC4CF5-0620-4A72-BC8B-E59398BC2157}" srcOrd="0" destOrd="0" presId="urn:microsoft.com/office/officeart/2005/8/layout/radial6"/>
    <dgm:cxn modelId="{575564C1-CF27-4586-A51B-6EC683AD83C9}" type="presParOf" srcId="{663F66F9-8143-4019-8AB5-9589EDE3CBE4}" destId="{AF35542D-D4BB-49D7-8B59-3FC1929EF49B}" srcOrd="0" destOrd="0" presId="urn:microsoft.com/office/officeart/2005/8/layout/radial6"/>
    <dgm:cxn modelId="{A046BD4D-5908-44EF-9541-936EDDE601FC}" type="presParOf" srcId="{663F66F9-8143-4019-8AB5-9589EDE3CBE4}" destId="{0283FD2E-02F4-4A2B-A384-A7E0957D0AB5}" srcOrd="1" destOrd="0" presId="urn:microsoft.com/office/officeart/2005/8/layout/radial6"/>
    <dgm:cxn modelId="{0DEEE8CE-453C-4D96-8478-BA6AEF44AF3F}" type="presParOf" srcId="{663F66F9-8143-4019-8AB5-9589EDE3CBE4}" destId="{8C78ECB3-D425-4B14-8BCE-E7AC4F535E4E}" srcOrd="2" destOrd="0" presId="urn:microsoft.com/office/officeart/2005/8/layout/radial6"/>
    <dgm:cxn modelId="{49673BB7-7FED-4B6C-97F7-99267D94E5BF}" type="presParOf" srcId="{663F66F9-8143-4019-8AB5-9589EDE3CBE4}" destId="{47723EC5-1CCF-4D20-84F1-82AD9BB98E6C}" srcOrd="3" destOrd="0" presId="urn:microsoft.com/office/officeart/2005/8/layout/radial6"/>
    <dgm:cxn modelId="{93403903-25A2-4A15-9C61-059D37E51024}" type="presParOf" srcId="{663F66F9-8143-4019-8AB5-9589EDE3CBE4}" destId="{1A2A1D80-7F34-47D2-B55F-E5C2C25C890A}" srcOrd="4" destOrd="0" presId="urn:microsoft.com/office/officeart/2005/8/layout/radial6"/>
    <dgm:cxn modelId="{1925FBBE-663A-4221-805E-E3D1130D5CCE}" type="presParOf" srcId="{663F66F9-8143-4019-8AB5-9589EDE3CBE4}" destId="{ED7A7BAA-EF97-4BE1-AE2D-C1C5349E40BC}" srcOrd="5" destOrd="0" presId="urn:microsoft.com/office/officeart/2005/8/layout/radial6"/>
    <dgm:cxn modelId="{A68B9B81-A249-49E8-985F-A6F01314DB86}" type="presParOf" srcId="{663F66F9-8143-4019-8AB5-9589EDE3CBE4}" destId="{DCC8CDA8-C499-4982-9D76-F49150E9A5A1}" srcOrd="6" destOrd="0" presId="urn:microsoft.com/office/officeart/2005/8/layout/radial6"/>
    <dgm:cxn modelId="{4E4D98F7-3EB6-42F0-8441-3F028B1F09CA}" type="presParOf" srcId="{663F66F9-8143-4019-8AB5-9589EDE3CBE4}" destId="{49D3B4CA-2E01-4508-9FEC-A0B95302371E}" srcOrd="7" destOrd="0" presId="urn:microsoft.com/office/officeart/2005/8/layout/radial6"/>
    <dgm:cxn modelId="{4B886468-F5A7-482F-BF98-65D790273796}" type="presParOf" srcId="{663F66F9-8143-4019-8AB5-9589EDE3CBE4}" destId="{8698BEB9-2C94-45E2-A0D3-1D93052A4CE6}" srcOrd="8" destOrd="0" presId="urn:microsoft.com/office/officeart/2005/8/layout/radial6"/>
    <dgm:cxn modelId="{78B48490-1FD4-46EA-B131-3B0D4AC4F76F}" type="presParOf" srcId="{663F66F9-8143-4019-8AB5-9589EDE3CBE4}" destId="{01B0F68C-C4EF-4469-B9EC-83DFED54D783}" srcOrd="9" destOrd="0" presId="urn:microsoft.com/office/officeart/2005/8/layout/radial6"/>
    <dgm:cxn modelId="{1A73F2F3-1D5F-46C5-8C80-23186674D012}" type="presParOf" srcId="{663F66F9-8143-4019-8AB5-9589EDE3CBE4}" destId="{445D5B2E-7BD1-449A-AF25-B15834628246}" srcOrd="10" destOrd="0" presId="urn:microsoft.com/office/officeart/2005/8/layout/radial6"/>
    <dgm:cxn modelId="{1119C66F-992A-4E0A-9433-9BD90CE82696}" type="presParOf" srcId="{663F66F9-8143-4019-8AB5-9589EDE3CBE4}" destId="{DDCAC183-649D-40F4-B25D-A583DD352FC2}" srcOrd="11" destOrd="0" presId="urn:microsoft.com/office/officeart/2005/8/layout/radial6"/>
    <dgm:cxn modelId="{863E60D8-42C9-4C7F-9732-63348D71AB81}" type="presParOf" srcId="{663F66F9-8143-4019-8AB5-9589EDE3CBE4}" destId="{E4FC4CF5-0620-4A72-BC8B-E59398BC2157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82D478-6668-4F05-B3C2-225A03C2A1C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8FC8BFD-B597-4A3F-AB17-34E321D74E36}">
      <dgm:prSet phldrT="[Text]"/>
      <dgm:spPr/>
      <dgm:t>
        <a:bodyPr/>
        <a:lstStyle/>
        <a:p>
          <a:r>
            <a:rPr lang="en-US" dirty="0" smtClean="0"/>
            <a:t>Functional Fixedness</a:t>
          </a:r>
          <a:endParaRPr lang="en-US" dirty="0"/>
        </a:p>
      </dgm:t>
    </dgm:pt>
    <dgm:pt modelId="{32B0CEAC-DC84-46D6-A6AB-0C2339A43BE8}" type="parTrans" cxnId="{7A4A3006-7AFD-47C4-964A-B674550B142E}">
      <dgm:prSet/>
      <dgm:spPr/>
      <dgm:t>
        <a:bodyPr/>
        <a:lstStyle/>
        <a:p>
          <a:endParaRPr lang="en-US"/>
        </a:p>
      </dgm:t>
    </dgm:pt>
    <dgm:pt modelId="{ADF6470B-8D3E-415A-A830-94A4DD17F15E}" type="sibTrans" cxnId="{7A4A3006-7AFD-47C4-964A-B674550B142E}">
      <dgm:prSet/>
      <dgm:spPr/>
      <dgm:t>
        <a:bodyPr/>
        <a:lstStyle/>
        <a:p>
          <a:endParaRPr lang="en-US"/>
        </a:p>
      </dgm:t>
    </dgm:pt>
    <dgm:pt modelId="{65B7FDFA-8F5F-4E30-BACE-B3853A80055A}">
      <dgm:prSet phldrT="[Text]"/>
      <dgm:spPr/>
      <dgm:t>
        <a:bodyPr/>
        <a:lstStyle/>
        <a:p>
          <a:r>
            <a:rPr lang="en-US" dirty="0" smtClean="0"/>
            <a:t>A block to problem solving that comes from thinking about objects in terms of only their typical </a:t>
          </a:r>
          <a:r>
            <a:rPr lang="en-US" smtClean="0"/>
            <a:t>functions.</a:t>
          </a:r>
          <a:endParaRPr lang="en-US" dirty="0"/>
        </a:p>
      </dgm:t>
    </dgm:pt>
    <dgm:pt modelId="{477A085C-490B-4F54-A6AB-E7C451BA6112}" type="parTrans" cxnId="{72DF204E-2213-48A8-A49B-2A88111EB2FD}">
      <dgm:prSet/>
      <dgm:spPr/>
      <dgm:t>
        <a:bodyPr/>
        <a:lstStyle/>
        <a:p>
          <a:endParaRPr lang="en-US"/>
        </a:p>
      </dgm:t>
    </dgm:pt>
    <dgm:pt modelId="{2CE3E311-AFC6-4D1C-880C-A42F7FCC551D}" type="sibTrans" cxnId="{72DF204E-2213-48A8-A49B-2A88111EB2FD}">
      <dgm:prSet/>
      <dgm:spPr/>
      <dgm:t>
        <a:bodyPr/>
        <a:lstStyle/>
        <a:p>
          <a:endParaRPr lang="en-US"/>
        </a:p>
      </dgm:t>
    </dgm:pt>
    <dgm:pt modelId="{3682B628-A5EF-481E-AC81-28B05D1E5558}">
      <dgm:prSet phldrT="[Text]"/>
      <dgm:spPr/>
      <dgm:t>
        <a:bodyPr/>
        <a:lstStyle/>
        <a:p>
          <a:r>
            <a:rPr lang="en-US" dirty="0" smtClean="0"/>
            <a:t>Mental Set</a:t>
          </a:r>
          <a:endParaRPr lang="en-US" dirty="0"/>
        </a:p>
      </dgm:t>
    </dgm:pt>
    <dgm:pt modelId="{E17B35FD-CF85-4099-AF94-99361F068525}" type="parTrans" cxnId="{5DA30346-84E0-4911-8967-96F3989524A6}">
      <dgm:prSet/>
      <dgm:spPr/>
      <dgm:t>
        <a:bodyPr/>
        <a:lstStyle/>
        <a:p>
          <a:endParaRPr lang="en-US"/>
        </a:p>
      </dgm:t>
    </dgm:pt>
    <dgm:pt modelId="{6751E7B4-9571-480E-910D-6CB8459C6679}" type="sibTrans" cxnId="{5DA30346-84E0-4911-8967-96F3989524A6}">
      <dgm:prSet/>
      <dgm:spPr/>
      <dgm:t>
        <a:bodyPr/>
        <a:lstStyle/>
        <a:p>
          <a:endParaRPr lang="en-US"/>
        </a:p>
      </dgm:t>
    </dgm:pt>
    <dgm:pt modelId="{D8D319ED-26E2-434D-8130-AC33419E35CC}">
      <dgm:prSet phldrT="[Text]"/>
      <dgm:spPr/>
      <dgm:t>
        <a:bodyPr/>
        <a:lstStyle/>
        <a:p>
          <a:r>
            <a:rPr lang="en-US" dirty="0" smtClean="0"/>
            <a:t>The tendency for people to persist in using problem-solving patterns that have worked </a:t>
          </a:r>
          <a:r>
            <a:rPr lang="en-US" smtClean="0"/>
            <a:t>for them </a:t>
          </a:r>
          <a:r>
            <a:rPr lang="en-US" dirty="0" smtClean="0"/>
            <a:t>in </a:t>
          </a:r>
          <a:r>
            <a:rPr lang="en-US" smtClean="0"/>
            <a:t>the past.</a:t>
          </a:r>
          <a:endParaRPr lang="en-US" dirty="0"/>
        </a:p>
      </dgm:t>
    </dgm:pt>
    <dgm:pt modelId="{4E0199D5-4D9B-4350-93E2-F67F7A09444B}" type="parTrans" cxnId="{B4CCC4FB-2DB8-4852-80D1-40B9B961F154}">
      <dgm:prSet/>
      <dgm:spPr/>
      <dgm:t>
        <a:bodyPr/>
        <a:lstStyle/>
        <a:p>
          <a:endParaRPr lang="en-US"/>
        </a:p>
      </dgm:t>
    </dgm:pt>
    <dgm:pt modelId="{EF0B9DE7-D7A9-4782-82D7-367CDE15A2F0}" type="sibTrans" cxnId="{B4CCC4FB-2DB8-4852-80D1-40B9B961F154}">
      <dgm:prSet/>
      <dgm:spPr/>
      <dgm:t>
        <a:bodyPr/>
        <a:lstStyle/>
        <a:p>
          <a:endParaRPr lang="en-US"/>
        </a:p>
      </dgm:t>
    </dgm:pt>
    <dgm:pt modelId="{7978D049-AE03-4C59-9E6A-E3ADAD5F8D33}">
      <dgm:prSet phldrT="[Text]"/>
      <dgm:spPr/>
      <dgm:t>
        <a:bodyPr/>
        <a:lstStyle/>
        <a:p>
          <a:r>
            <a:rPr lang="en-US" dirty="0" smtClean="0"/>
            <a:t>Confirmation Bias</a:t>
          </a:r>
          <a:endParaRPr lang="en-US" dirty="0"/>
        </a:p>
      </dgm:t>
    </dgm:pt>
    <dgm:pt modelId="{B7113BA6-F393-4470-B6BA-47758D82AB88}" type="parTrans" cxnId="{76E51E38-1437-4EF0-A931-067E5785259E}">
      <dgm:prSet/>
      <dgm:spPr/>
      <dgm:t>
        <a:bodyPr/>
        <a:lstStyle/>
        <a:p>
          <a:endParaRPr lang="en-US"/>
        </a:p>
      </dgm:t>
    </dgm:pt>
    <dgm:pt modelId="{78A144E4-0604-48B4-87AD-A77486AAF289}" type="sibTrans" cxnId="{76E51E38-1437-4EF0-A931-067E5785259E}">
      <dgm:prSet/>
      <dgm:spPr/>
      <dgm:t>
        <a:bodyPr/>
        <a:lstStyle/>
        <a:p>
          <a:endParaRPr lang="en-US"/>
        </a:p>
      </dgm:t>
    </dgm:pt>
    <dgm:pt modelId="{C001442A-871E-4BBC-BE3E-DB459AB3B23C}">
      <dgm:prSet phldrT="[Text]"/>
      <dgm:spPr/>
      <dgm:t>
        <a:bodyPr/>
        <a:lstStyle/>
        <a:p>
          <a:r>
            <a:rPr lang="en-US" dirty="0" smtClean="0"/>
            <a:t>The tendency to search for evidence that fits one’s beliefs while ignoring any evidence that does not fit those beliefs.</a:t>
          </a:r>
          <a:endParaRPr lang="en-US" dirty="0"/>
        </a:p>
      </dgm:t>
    </dgm:pt>
    <dgm:pt modelId="{FBE2A8C8-C4E2-46E7-8E91-7E91FBCA1D5E}" type="parTrans" cxnId="{4CC7D5F0-4C98-43D1-937E-53D9452DEE56}">
      <dgm:prSet/>
      <dgm:spPr/>
      <dgm:t>
        <a:bodyPr/>
        <a:lstStyle/>
        <a:p>
          <a:endParaRPr lang="en-US"/>
        </a:p>
      </dgm:t>
    </dgm:pt>
    <dgm:pt modelId="{F9C92ADD-2F57-4493-85A2-10E80285BD7A}" type="sibTrans" cxnId="{4CC7D5F0-4C98-43D1-937E-53D9452DEE56}">
      <dgm:prSet/>
      <dgm:spPr/>
      <dgm:t>
        <a:bodyPr/>
        <a:lstStyle/>
        <a:p>
          <a:endParaRPr lang="en-US"/>
        </a:p>
      </dgm:t>
    </dgm:pt>
    <dgm:pt modelId="{90085156-FFE0-4C9F-AF66-CEFF37FC8912}" type="pres">
      <dgm:prSet presAssocID="{EE82D478-6668-4F05-B3C2-225A03C2A1C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60B4253-B192-4A8B-B337-65DD1B9137CA}" type="pres">
      <dgm:prSet presAssocID="{38FC8BFD-B597-4A3F-AB17-34E321D74E36}" presName="linNode" presStyleCnt="0"/>
      <dgm:spPr/>
    </dgm:pt>
    <dgm:pt modelId="{F2F3CF97-3649-4733-9F57-AD0C3064D053}" type="pres">
      <dgm:prSet presAssocID="{38FC8BFD-B597-4A3F-AB17-34E321D74E36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6814CD-4CF6-4830-BF00-8E845622F683}" type="pres">
      <dgm:prSet presAssocID="{38FC8BFD-B597-4A3F-AB17-34E321D74E36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57A853-7DDA-4AC9-BF4B-507239858D70}" type="pres">
      <dgm:prSet presAssocID="{ADF6470B-8D3E-415A-A830-94A4DD17F15E}" presName="sp" presStyleCnt="0"/>
      <dgm:spPr/>
    </dgm:pt>
    <dgm:pt modelId="{F95BA762-90F1-4842-A065-B8D11645EAF8}" type="pres">
      <dgm:prSet presAssocID="{3682B628-A5EF-481E-AC81-28B05D1E5558}" presName="linNode" presStyleCnt="0"/>
      <dgm:spPr/>
    </dgm:pt>
    <dgm:pt modelId="{861EBCAF-A136-4A3B-87C4-146709AC857F}" type="pres">
      <dgm:prSet presAssocID="{3682B628-A5EF-481E-AC81-28B05D1E5558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9C7243-CC1C-461B-A330-F4687E327018}" type="pres">
      <dgm:prSet presAssocID="{3682B628-A5EF-481E-AC81-28B05D1E5558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BF7CD6-3D35-4D44-961F-92E1A1CDD97B}" type="pres">
      <dgm:prSet presAssocID="{6751E7B4-9571-480E-910D-6CB8459C6679}" presName="sp" presStyleCnt="0"/>
      <dgm:spPr/>
    </dgm:pt>
    <dgm:pt modelId="{614F8C3B-E64D-4E21-8A72-FFF09B966606}" type="pres">
      <dgm:prSet presAssocID="{7978D049-AE03-4C59-9E6A-E3ADAD5F8D33}" presName="linNode" presStyleCnt="0"/>
      <dgm:spPr/>
    </dgm:pt>
    <dgm:pt modelId="{8F5E056E-09F0-4D16-8DA7-D250F7274DAA}" type="pres">
      <dgm:prSet presAssocID="{7978D049-AE03-4C59-9E6A-E3ADAD5F8D33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9BDB39-80B2-4E2E-B102-6A8E61034E18}" type="pres">
      <dgm:prSet presAssocID="{7978D049-AE03-4C59-9E6A-E3ADAD5F8D33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D0EC25C-BFF4-4D31-94B4-60BF430743E1}" type="presOf" srcId="{38FC8BFD-B597-4A3F-AB17-34E321D74E36}" destId="{F2F3CF97-3649-4733-9F57-AD0C3064D053}" srcOrd="0" destOrd="0" presId="urn:microsoft.com/office/officeart/2005/8/layout/vList5"/>
    <dgm:cxn modelId="{72DF204E-2213-48A8-A49B-2A88111EB2FD}" srcId="{38FC8BFD-B597-4A3F-AB17-34E321D74E36}" destId="{65B7FDFA-8F5F-4E30-BACE-B3853A80055A}" srcOrd="0" destOrd="0" parTransId="{477A085C-490B-4F54-A6AB-E7C451BA6112}" sibTransId="{2CE3E311-AFC6-4D1C-880C-A42F7FCC551D}"/>
    <dgm:cxn modelId="{8ED7DB89-5AF8-47BD-9204-62756FC57D9D}" type="presOf" srcId="{D8D319ED-26E2-434D-8130-AC33419E35CC}" destId="{349C7243-CC1C-461B-A330-F4687E327018}" srcOrd="0" destOrd="0" presId="urn:microsoft.com/office/officeart/2005/8/layout/vList5"/>
    <dgm:cxn modelId="{60C2981E-3BCA-4C4B-9695-EFD5E931A21C}" type="presOf" srcId="{65B7FDFA-8F5F-4E30-BACE-B3853A80055A}" destId="{A26814CD-4CF6-4830-BF00-8E845622F683}" srcOrd="0" destOrd="0" presId="urn:microsoft.com/office/officeart/2005/8/layout/vList5"/>
    <dgm:cxn modelId="{6F1B8610-305F-4D47-829C-03E1CCE1350A}" type="presOf" srcId="{3682B628-A5EF-481E-AC81-28B05D1E5558}" destId="{861EBCAF-A136-4A3B-87C4-146709AC857F}" srcOrd="0" destOrd="0" presId="urn:microsoft.com/office/officeart/2005/8/layout/vList5"/>
    <dgm:cxn modelId="{2E534EF6-A85C-4236-BCFA-8CD6820F0581}" type="presOf" srcId="{EE82D478-6668-4F05-B3C2-225A03C2A1CE}" destId="{90085156-FFE0-4C9F-AF66-CEFF37FC8912}" srcOrd="0" destOrd="0" presId="urn:microsoft.com/office/officeart/2005/8/layout/vList5"/>
    <dgm:cxn modelId="{36AE0987-9794-4A84-816B-E72467FA0BB7}" type="presOf" srcId="{C001442A-871E-4BBC-BE3E-DB459AB3B23C}" destId="{339BDB39-80B2-4E2E-B102-6A8E61034E18}" srcOrd="0" destOrd="0" presId="urn:microsoft.com/office/officeart/2005/8/layout/vList5"/>
    <dgm:cxn modelId="{C3AB399D-7716-433F-9DDE-DC971048BC02}" type="presOf" srcId="{7978D049-AE03-4C59-9E6A-E3ADAD5F8D33}" destId="{8F5E056E-09F0-4D16-8DA7-D250F7274DAA}" srcOrd="0" destOrd="0" presId="urn:microsoft.com/office/officeart/2005/8/layout/vList5"/>
    <dgm:cxn modelId="{4CC7D5F0-4C98-43D1-937E-53D9452DEE56}" srcId="{7978D049-AE03-4C59-9E6A-E3ADAD5F8D33}" destId="{C001442A-871E-4BBC-BE3E-DB459AB3B23C}" srcOrd="0" destOrd="0" parTransId="{FBE2A8C8-C4E2-46E7-8E91-7E91FBCA1D5E}" sibTransId="{F9C92ADD-2F57-4493-85A2-10E80285BD7A}"/>
    <dgm:cxn modelId="{76E51E38-1437-4EF0-A931-067E5785259E}" srcId="{EE82D478-6668-4F05-B3C2-225A03C2A1CE}" destId="{7978D049-AE03-4C59-9E6A-E3ADAD5F8D33}" srcOrd="2" destOrd="0" parTransId="{B7113BA6-F393-4470-B6BA-47758D82AB88}" sibTransId="{78A144E4-0604-48B4-87AD-A77486AAF289}"/>
    <dgm:cxn modelId="{5DA30346-84E0-4911-8967-96F3989524A6}" srcId="{EE82D478-6668-4F05-B3C2-225A03C2A1CE}" destId="{3682B628-A5EF-481E-AC81-28B05D1E5558}" srcOrd="1" destOrd="0" parTransId="{E17B35FD-CF85-4099-AF94-99361F068525}" sibTransId="{6751E7B4-9571-480E-910D-6CB8459C6679}"/>
    <dgm:cxn modelId="{7A4A3006-7AFD-47C4-964A-B674550B142E}" srcId="{EE82D478-6668-4F05-B3C2-225A03C2A1CE}" destId="{38FC8BFD-B597-4A3F-AB17-34E321D74E36}" srcOrd="0" destOrd="0" parTransId="{32B0CEAC-DC84-46D6-A6AB-0C2339A43BE8}" sibTransId="{ADF6470B-8D3E-415A-A830-94A4DD17F15E}"/>
    <dgm:cxn modelId="{B4CCC4FB-2DB8-4852-80D1-40B9B961F154}" srcId="{3682B628-A5EF-481E-AC81-28B05D1E5558}" destId="{D8D319ED-26E2-434D-8130-AC33419E35CC}" srcOrd="0" destOrd="0" parTransId="{4E0199D5-4D9B-4350-93E2-F67F7A09444B}" sibTransId="{EF0B9DE7-D7A9-4782-82D7-367CDE15A2F0}"/>
    <dgm:cxn modelId="{2C0DB0D6-C13F-48D3-9BF3-90879A7EE531}" type="presParOf" srcId="{90085156-FFE0-4C9F-AF66-CEFF37FC8912}" destId="{560B4253-B192-4A8B-B337-65DD1B9137CA}" srcOrd="0" destOrd="0" presId="urn:microsoft.com/office/officeart/2005/8/layout/vList5"/>
    <dgm:cxn modelId="{37DD30DA-5F1C-4071-85C7-CD06BB304723}" type="presParOf" srcId="{560B4253-B192-4A8B-B337-65DD1B9137CA}" destId="{F2F3CF97-3649-4733-9F57-AD0C3064D053}" srcOrd="0" destOrd="0" presId="urn:microsoft.com/office/officeart/2005/8/layout/vList5"/>
    <dgm:cxn modelId="{5C611312-8B88-487E-A8B3-5CFE5207D66C}" type="presParOf" srcId="{560B4253-B192-4A8B-B337-65DD1B9137CA}" destId="{A26814CD-4CF6-4830-BF00-8E845622F683}" srcOrd="1" destOrd="0" presId="urn:microsoft.com/office/officeart/2005/8/layout/vList5"/>
    <dgm:cxn modelId="{95F1C0B8-C0CA-4A6B-A94D-9B58928A9D97}" type="presParOf" srcId="{90085156-FFE0-4C9F-AF66-CEFF37FC8912}" destId="{FA57A853-7DDA-4AC9-BF4B-507239858D70}" srcOrd="1" destOrd="0" presId="urn:microsoft.com/office/officeart/2005/8/layout/vList5"/>
    <dgm:cxn modelId="{BDD079F2-AFB5-4028-BA77-5E58B3FF332F}" type="presParOf" srcId="{90085156-FFE0-4C9F-AF66-CEFF37FC8912}" destId="{F95BA762-90F1-4842-A065-B8D11645EAF8}" srcOrd="2" destOrd="0" presId="urn:microsoft.com/office/officeart/2005/8/layout/vList5"/>
    <dgm:cxn modelId="{7A436E02-A30B-4DEC-B40B-3BEBE6CBA3FE}" type="presParOf" srcId="{F95BA762-90F1-4842-A065-B8D11645EAF8}" destId="{861EBCAF-A136-4A3B-87C4-146709AC857F}" srcOrd="0" destOrd="0" presId="urn:microsoft.com/office/officeart/2005/8/layout/vList5"/>
    <dgm:cxn modelId="{D8DE482A-A764-4520-AF8F-66EC8191A07C}" type="presParOf" srcId="{F95BA762-90F1-4842-A065-B8D11645EAF8}" destId="{349C7243-CC1C-461B-A330-F4687E327018}" srcOrd="1" destOrd="0" presId="urn:microsoft.com/office/officeart/2005/8/layout/vList5"/>
    <dgm:cxn modelId="{E0854C00-B8D5-485A-9CA9-1FDB34FD7E55}" type="presParOf" srcId="{90085156-FFE0-4C9F-AF66-CEFF37FC8912}" destId="{39BF7CD6-3D35-4D44-961F-92E1A1CDD97B}" srcOrd="3" destOrd="0" presId="urn:microsoft.com/office/officeart/2005/8/layout/vList5"/>
    <dgm:cxn modelId="{4A6C1FEA-9579-4C66-BF37-0CF0A4A2987E}" type="presParOf" srcId="{90085156-FFE0-4C9F-AF66-CEFF37FC8912}" destId="{614F8C3B-E64D-4E21-8A72-FFF09B966606}" srcOrd="4" destOrd="0" presId="urn:microsoft.com/office/officeart/2005/8/layout/vList5"/>
    <dgm:cxn modelId="{2DD6B66A-E5F0-41F8-A553-B5F287D0A7B7}" type="presParOf" srcId="{614F8C3B-E64D-4E21-8A72-FFF09B966606}" destId="{8F5E056E-09F0-4D16-8DA7-D250F7274DAA}" srcOrd="0" destOrd="0" presId="urn:microsoft.com/office/officeart/2005/8/layout/vList5"/>
    <dgm:cxn modelId="{CC42DD97-DD16-479F-B9B2-C235EDA2598C}" type="presParOf" srcId="{614F8C3B-E64D-4E21-8A72-FFF09B966606}" destId="{339BDB39-80B2-4E2E-B102-6A8E61034E1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27BB73-423B-4CC7-A179-3115D4E6960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C19E257-C93D-43C8-B4C8-AC636A3D77C2}">
      <dgm:prSet phldrT="[Text]"/>
      <dgm:spPr/>
      <dgm:t>
        <a:bodyPr/>
        <a:lstStyle/>
        <a:p>
          <a:r>
            <a:rPr lang="en-US" dirty="0" smtClean="0"/>
            <a:t>Develop a step-by-step approach</a:t>
          </a:r>
          <a:endParaRPr lang="en-US" dirty="0"/>
        </a:p>
      </dgm:t>
    </dgm:pt>
    <dgm:pt modelId="{40247D2D-0A26-4742-B2F7-95DE563C9713}" type="parTrans" cxnId="{E7D44B87-29EF-49A8-97B7-7E28C5D1816F}">
      <dgm:prSet/>
      <dgm:spPr/>
      <dgm:t>
        <a:bodyPr/>
        <a:lstStyle/>
        <a:p>
          <a:endParaRPr lang="en-US"/>
        </a:p>
      </dgm:t>
    </dgm:pt>
    <dgm:pt modelId="{D149FA20-2794-4482-B165-19E200828C15}" type="sibTrans" cxnId="{E7D44B87-29EF-49A8-97B7-7E28C5D1816F}">
      <dgm:prSet/>
      <dgm:spPr/>
      <dgm:t>
        <a:bodyPr/>
        <a:lstStyle/>
        <a:p>
          <a:endParaRPr lang="en-US"/>
        </a:p>
      </dgm:t>
    </dgm:pt>
    <dgm:pt modelId="{0F7E8C9F-503D-429D-BD6E-DBC40F15F837}">
      <dgm:prSet phldrT="[Text]"/>
      <dgm:spPr/>
      <dgm:t>
        <a:bodyPr/>
        <a:lstStyle/>
        <a:p>
          <a:r>
            <a:rPr lang="en-US" dirty="0" smtClean="0"/>
            <a:t>Ask solution-oriented questions</a:t>
          </a:r>
          <a:endParaRPr lang="en-US" dirty="0"/>
        </a:p>
      </dgm:t>
    </dgm:pt>
    <dgm:pt modelId="{156E328C-B385-4C7E-919F-7AFF5D350FDA}" type="parTrans" cxnId="{A0D8509C-ED8E-4ACD-A753-65C05FF896EE}">
      <dgm:prSet/>
      <dgm:spPr/>
      <dgm:t>
        <a:bodyPr/>
        <a:lstStyle/>
        <a:p>
          <a:endParaRPr lang="en-US"/>
        </a:p>
      </dgm:t>
    </dgm:pt>
    <dgm:pt modelId="{430E9D81-C49C-4F50-897F-63364DDE3EDE}" type="sibTrans" cxnId="{A0D8509C-ED8E-4ACD-A753-65C05FF896EE}">
      <dgm:prSet/>
      <dgm:spPr/>
      <dgm:t>
        <a:bodyPr/>
        <a:lstStyle/>
        <a:p>
          <a:endParaRPr lang="en-US"/>
        </a:p>
      </dgm:t>
    </dgm:pt>
    <dgm:pt modelId="{00A0DCD4-023C-44E9-B545-EE6E00B878C5}">
      <dgm:prSet phldrT="[Text]"/>
      <dgm:spPr/>
      <dgm:t>
        <a:bodyPr/>
        <a:lstStyle/>
        <a:p>
          <a:r>
            <a:rPr lang="en-US" dirty="0" smtClean="0"/>
            <a:t>Change your mindset</a:t>
          </a:r>
          <a:endParaRPr lang="en-US" dirty="0"/>
        </a:p>
      </dgm:t>
    </dgm:pt>
    <dgm:pt modelId="{5ED3BCA8-1688-4913-8D62-6E88BC481388}" type="parTrans" cxnId="{B6FAFA39-07A2-41C4-9128-EC7BC4893989}">
      <dgm:prSet/>
      <dgm:spPr/>
      <dgm:t>
        <a:bodyPr/>
        <a:lstStyle/>
        <a:p>
          <a:endParaRPr lang="en-US"/>
        </a:p>
      </dgm:t>
    </dgm:pt>
    <dgm:pt modelId="{468FD189-2FDE-46B7-A614-337BA1B1F9A4}" type="sibTrans" cxnId="{B6FAFA39-07A2-41C4-9128-EC7BC4893989}">
      <dgm:prSet/>
      <dgm:spPr/>
      <dgm:t>
        <a:bodyPr/>
        <a:lstStyle/>
        <a:p>
          <a:endParaRPr lang="en-US"/>
        </a:p>
      </dgm:t>
    </dgm:pt>
    <dgm:pt modelId="{5D93666D-44EE-40C8-BEA7-B6386C91B047}">
      <dgm:prSet phldrT="[Text]"/>
      <dgm:spPr/>
      <dgm:t>
        <a:bodyPr/>
        <a:lstStyle/>
        <a:p>
          <a:r>
            <a:rPr lang="en-US" dirty="0" smtClean="0"/>
            <a:t>Work with your hands</a:t>
          </a:r>
          <a:endParaRPr lang="en-US" dirty="0"/>
        </a:p>
      </dgm:t>
    </dgm:pt>
    <dgm:pt modelId="{489D045B-14DB-4F62-B8FF-C2828BF52339}" type="parTrans" cxnId="{27FFF596-B12D-44C1-B7AA-404F42B2A0E8}">
      <dgm:prSet/>
      <dgm:spPr/>
      <dgm:t>
        <a:bodyPr/>
        <a:lstStyle/>
        <a:p>
          <a:endParaRPr lang="en-US"/>
        </a:p>
      </dgm:t>
    </dgm:pt>
    <dgm:pt modelId="{523D4D1B-1FD1-4770-8BF8-B79063226371}" type="sibTrans" cxnId="{27FFF596-B12D-44C1-B7AA-404F42B2A0E8}">
      <dgm:prSet/>
      <dgm:spPr/>
      <dgm:t>
        <a:bodyPr/>
        <a:lstStyle/>
        <a:p>
          <a:endParaRPr lang="en-US"/>
        </a:p>
      </dgm:t>
    </dgm:pt>
    <dgm:pt modelId="{058A7665-BB2B-4CAB-9B65-827E9402737E}">
      <dgm:prSet phldrT="[Text]"/>
      <dgm:spPr/>
      <dgm:t>
        <a:bodyPr/>
        <a:lstStyle/>
        <a:p>
          <a:r>
            <a:rPr lang="en-US" dirty="0" smtClean="0"/>
            <a:t>Take time to reflect and celebrate</a:t>
          </a:r>
          <a:endParaRPr lang="en-US" dirty="0"/>
        </a:p>
      </dgm:t>
    </dgm:pt>
    <dgm:pt modelId="{18544BD8-8858-4F59-8475-C4C1F111104F}" type="parTrans" cxnId="{8AFF1439-72FD-4E8B-8689-5624BD34FAAC}">
      <dgm:prSet/>
      <dgm:spPr/>
      <dgm:t>
        <a:bodyPr/>
        <a:lstStyle/>
        <a:p>
          <a:endParaRPr lang="en-US"/>
        </a:p>
      </dgm:t>
    </dgm:pt>
    <dgm:pt modelId="{41A58768-143E-4C91-8E78-5EF688EAA8E3}" type="sibTrans" cxnId="{8AFF1439-72FD-4E8B-8689-5624BD34FAAC}">
      <dgm:prSet/>
      <dgm:spPr/>
      <dgm:t>
        <a:bodyPr/>
        <a:lstStyle/>
        <a:p>
          <a:endParaRPr lang="en-US"/>
        </a:p>
      </dgm:t>
    </dgm:pt>
    <dgm:pt modelId="{CEECDA96-6B39-4496-99AE-BB939A27BAF8}" type="pres">
      <dgm:prSet presAssocID="{A927BB73-423B-4CC7-A179-3115D4E6960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15527A7-0EA6-4669-9B74-5D809F89551A}" type="pres">
      <dgm:prSet presAssocID="{3C19E257-C93D-43C8-B4C8-AC636A3D77C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FEB3FE-8653-4B21-B6F6-AC20540657F1}" type="pres">
      <dgm:prSet presAssocID="{D149FA20-2794-4482-B165-19E200828C15}" presName="sibTrans" presStyleCnt="0"/>
      <dgm:spPr/>
    </dgm:pt>
    <dgm:pt modelId="{97795F6B-AC4E-4E80-A5DE-A18A6012708C}" type="pres">
      <dgm:prSet presAssocID="{0F7E8C9F-503D-429D-BD6E-DBC40F15F83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293578-3D4C-409A-B8A5-43B0D00D11AB}" type="pres">
      <dgm:prSet presAssocID="{430E9D81-C49C-4F50-897F-63364DDE3EDE}" presName="sibTrans" presStyleCnt="0"/>
      <dgm:spPr/>
    </dgm:pt>
    <dgm:pt modelId="{56C1185D-6A7A-4EB2-BE66-655171A30A58}" type="pres">
      <dgm:prSet presAssocID="{00A0DCD4-023C-44E9-B545-EE6E00B878C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FE11D3-B4ED-4B6B-832A-F3B653BDC343}" type="pres">
      <dgm:prSet presAssocID="{468FD189-2FDE-46B7-A614-337BA1B1F9A4}" presName="sibTrans" presStyleCnt="0"/>
      <dgm:spPr/>
    </dgm:pt>
    <dgm:pt modelId="{49C59ABD-F349-4F48-B559-79B6A4AAD9B4}" type="pres">
      <dgm:prSet presAssocID="{5D93666D-44EE-40C8-BEA7-B6386C91B04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23FD20-3E79-451D-AAC2-53B91797CA12}" type="pres">
      <dgm:prSet presAssocID="{523D4D1B-1FD1-4770-8BF8-B79063226371}" presName="sibTrans" presStyleCnt="0"/>
      <dgm:spPr/>
    </dgm:pt>
    <dgm:pt modelId="{D39CC8D6-CA8D-4446-AA8E-60CE1F765B9B}" type="pres">
      <dgm:prSet presAssocID="{058A7665-BB2B-4CAB-9B65-827E9402737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EE1030-7B89-4288-B773-BB2A6C21BC45}" type="presOf" srcId="{00A0DCD4-023C-44E9-B545-EE6E00B878C5}" destId="{56C1185D-6A7A-4EB2-BE66-655171A30A58}" srcOrd="0" destOrd="0" presId="urn:microsoft.com/office/officeart/2005/8/layout/default"/>
    <dgm:cxn modelId="{B6FAFA39-07A2-41C4-9128-EC7BC4893989}" srcId="{A927BB73-423B-4CC7-A179-3115D4E6960C}" destId="{00A0DCD4-023C-44E9-B545-EE6E00B878C5}" srcOrd="2" destOrd="0" parTransId="{5ED3BCA8-1688-4913-8D62-6E88BC481388}" sibTransId="{468FD189-2FDE-46B7-A614-337BA1B1F9A4}"/>
    <dgm:cxn modelId="{963ACC33-65DD-4F79-B259-97694FCD2898}" type="presOf" srcId="{3C19E257-C93D-43C8-B4C8-AC636A3D77C2}" destId="{515527A7-0EA6-4669-9B74-5D809F89551A}" srcOrd="0" destOrd="0" presId="urn:microsoft.com/office/officeart/2005/8/layout/default"/>
    <dgm:cxn modelId="{B4FD39FA-5495-4CBA-91A2-CDF9FE465575}" type="presOf" srcId="{058A7665-BB2B-4CAB-9B65-827E9402737E}" destId="{D39CC8D6-CA8D-4446-AA8E-60CE1F765B9B}" srcOrd="0" destOrd="0" presId="urn:microsoft.com/office/officeart/2005/8/layout/default"/>
    <dgm:cxn modelId="{A0D8509C-ED8E-4ACD-A753-65C05FF896EE}" srcId="{A927BB73-423B-4CC7-A179-3115D4E6960C}" destId="{0F7E8C9F-503D-429D-BD6E-DBC40F15F837}" srcOrd="1" destOrd="0" parTransId="{156E328C-B385-4C7E-919F-7AFF5D350FDA}" sibTransId="{430E9D81-C49C-4F50-897F-63364DDE3EDE}"/>
    <dgm:cxn modelId="{E7D44B87-29EF-49A8-97B7-7E28C5D1816F}" srcId="{A927BB73-423B-4CC7-A179-3115D4E6960C}" destId="{3C19E257-C93D-43C8-B4C8-AC636A3D77C2}" srcOrd="0" destOrd="0" parTransId="{40247D2D-0A26-4742-B2F7-95DE563C9713}" sibTransId="{D149FA20-2794-4482-B165-19E200828C15}"/>
    <dgm:cxn modelId="{8AFF1439-72FD-4E8B-8689-5624BD34FAAC}" srcId="{A927BB73-423B-4CC7-A179-3115D4E6960C}" destId="{058A7665-BB2B-4CAB-9B65-827E9402737E}" srcOrd="4" destOrd="0" parTransId="{18544BD8-8858-4F59-8475-C4C1F111104F}" sibTransId="{41A58768-143E-4C91-8E78-5EF688EAA8E3}"/>
    <dgm:cxn modelId="{27FFF596-B12D-44C1-B7AA-404F42B2A0E8}" srcId="{A927BB73-423B-4CC7-A179-3115D4E6960C}" destId="{5D93666D-44EE-40C8-BEA7-B6386C91B047}" srcOrd="3" destOrd="0" parTransId="{489D045B-14DB-4F62-B8FF-C2828BF52339}" sibTransId="{523D4D1B-1FD1-4770-8BF8-B79063226371}"/>
    <dgm:cxn modelId="{B948E906-E431-4725-AD4D-54D1C575750F}" type="presOf" srcId="{5D93666D-44EE-40C8-BEA7-B6386C91B047}" destId="{49C59ABD-F349-4F48-B559-79B6A4AAD9B4}" srcOrd="0" destOrd="0" presId="urn:microsoft.com/office/officeart/2005/8/layout/default"/>
    <dgm:cxn modelId="{F5D864D3-E848-474A-8FB1-E36797AB3D55}" type="presOf" srcId="{A927BB73-423B-4CC7-A179-3115D4E6960C}" destId="{CEECDA96-6B39-4496-99AE-BB939A27BAF8}" srcOrd="0" destOrd="0" presId="urn:microsoft.com/office/officeart/2005/8/layout/default"/>
    <dgm:cxn modelId="{48737DEC-C242-4A83-A8DD-A2191E5D0F9A}" type="presOf" srcId="{0F7E8C9F-503D-429D-BD6E-DBC40F15F837}" destId="{97795F6B-AC4E-4E80-A5DE-A18A6012708C}" srcOrd="0" destOrd="0" presId="urn:microsoft.com/office/officeart/2005/8/layout/default"/>
    <dgm:cxn modelId="{536B1737-7262-4778-8568-7A9869A3E2CD}" type="presParOf" srcId="{CEECDA96-6B39-4496-99AE-BB939A27BAF8}" destId="{515527A7-0EA6-4669-9B74-5D809F89551A}" srcOrd="0" destOrd="0" presId="urn:microsoft.com/office/officeart/2005/8/layout/default"/>
    <dgm:cxn modelId="{314CD171-B7FD-4587-949B-90E7125CC6A3}" type="presParOf" srcId="{CEECDA96-6B39-4496-99AE-BB939A27BAF8}" destId="{1BFEB3FE-8653-4B21-B6F6-AC20540657F1}" srcOrd="1" destOrd="0" presId="urn:microsoft.com/office/officeart/2005/8/layout/default"/>
    <dgm:cxn modelId="{E669BA10-3319-4A16-B265-AF476A6706CC}" type="presParOf" srcId="{CEECDA96-6B39-4496-99AE-BB939A27BAF8}" destId="{97795F6B-AC4E-4E80-A5DE-A18A6012708C}" srcOrd="2" destOrd="0" presId="urn:microsoft.com/office/officeart/2005/8/layout/default"/>
    <dgm:cxn modelId="{A4307707-5891-4362-81EC-72DBA54C306D}" type="presParOf" srcId="{CEECDA96-6B39-4496-99AE-BB939A27BAF8}" destId="{07293578-3D4C-409A-B8A5-43B0D00D11AB}" srcOrd="3" destOrd="0" presId="urn:microsoft.com/office/officeart/2005/8/layout/default"/>
    <dgm:cxn modelId="{4F9D8832-5F4B-457C-B964-F1B544515308}" type="presParOf" srcId="{CEECDA96-6B39-4496-99AE-BB939A27BAF8}" destId="{56C1185D-6A7A-4EB2-BE66-655171A30A58}" srcOrd="4" destOrd="0" presId="urn:microsoft.com/office/officeart/2005/8/layout/default"/>
    <dgm:cxn modelId="{DD6A6799-060A-44A7-AB30-F9F2A7626A7B}" type="presParOf" srcId="{CEECDA96-6B39-4496-99AE-BB939A27BAF8}" destId="{F3FE11D3-B4ED-4B6B-832A-F3B653BDC343}" srcOrd="5" destOrd="0" presId="urn:microsoft.com/office/officeart/2005/8/layout/default"/>
    <dgm:cxn modelId="{30985AD4-D1C3-4FA6-89C8-1107EE10A75C}" type="presParOf" srcId="{CEECDA96-6B39-4496-99AE-BB939A27BAF8}" destId="{49C59ABD-F349-4F48-B559-79B6A4AAD9B4}" srcOrd="6" destOrd="0" presId="urn:microsoft.com/office/officeart/2005/8/layout/default"/>
    <dgm:cxn modelId="{69F1C531-7A16-4122-8346-0CE126C8E610}" type="presParOf" srcId="{CEECDA96-6B39-4496-99AE-BB939A27BAF8}" destId="{EE23FD20-3E79-451D-AAC2-53B91797CA12}" srcOrd="7" destOrd="0" presId="urn:microsoft.com/office/officeart/2005/8/layout/default"/>
    <dgm:cxn modelId="{C5563C96-FFA8-4072-B409-CBC3EBDF2FAB}" type="presParOf" srcId="{CEECDA96-6B39-4496-99AE-BB939A27BAF8}" destId="{D39CC8D6-CA8D-4446-AA8E-60CE1F765B9B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FC4CF5-0620-4A72-BC8B-E59398BC2157}">
      <dsp:nvSpPr>
        <dsp:cNvPr id="0" name=""/>
        <dsp:cNvSpPr/>
      </dsp:nvSpPr>
      <dsp:spPr>
        <a:xfrm>
          <a:off x="691049" y="680107"/>
          <a:ext cx="4074088" cy="4074088"/>
        </a:xfrm>
        <a:prstGeom prst="blockArc">
          <a:avLst>
            <a:gd name="adj1" fmla="val 10921915"/>
            <a:gd name="adj2" fmla="val 16225965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B0F68C-C4EF-4469-B9EC-83DFED54D783}">
      <dsp:nvSpPr>
        <dsp:cNvPr id="0" name=""/>
        <dsp:cNvSpPr/>
      </dsp:nvSpPr>
      <dsp:spPr>
        <a:xfrm>
          <a:off x="692300" y="609558"/>
          <a:ext cx="4074088" cy="4074088"/>
        </a:xfrm>
        <a:prstGeom prst="blockArc">
          <a:avLst>
            <a:gd name="adj1" fmla="val 5400000"/>
            <a:gd name="adj2" fmla="val 108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C8CDA8-C499-4982-9D76-F49150E9A5A1}">
      <dsp:nvSpPr>
        <dsp:cNvPr id="0" name=""/>
        <dsp:cNvSpPr/>
      </dsp:nvSpPr>
      <dsp:spPr>
        <a:xfrm>
          <a:off x="692300" y="609558"/>
          <a:ext cx="4074088" cy="4074088"/>
        </a:xfrm>
        <a:prstGeom prst="blockArc">
          <a:avLst>
            <a:gd name="adj1" fmla="val 0"/>
            <a:gd name="adj2" fmla="val 5400000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723EC5-1CCF-4D20-84F1-82AD9BB98E6C}">
      <dsp:nvSpPr>
        <dsp:cNvPr id="0" name=""/>
        <dsp:cNvSpPr/>
      </dsp:nvSpPr>
      <dsp:spPr>
        <a:xfrm>
          <a:off x="693552" y="680124"/>
          <a:ext cx="4074088" cy="4074088"/>
        </a:xfrm>
        <a:prstGeom prst="blockArc">
          <a:avLst>
            <a:gd name="adj1" fmla="val 16221640"/>
            <a:gd name="adj2" fmla="val 21478055"/>
            <a:gd name="adj3" fmla="val 46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35542D-D4BB-49D7-8B59-3FC1929EF49B}">
      <dsp:nvSpPr>
        <dsp:cNvPr id="0" name=""/>
        <dsp:cNvSpPr/>
      </dsp:nvSpPr>
      <dsp:spPr>
        <a:xfrm>
          <a:off x="1791132" y="1708390"/>
          <a:ext cx="1876424" cy="18764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Strategies</a:t>
          </a:r>
          <a:endParaRPr lang="en-US" sz="2200" kern="1200" dirty="0"/>
        </a:p>
      </dsp:txBody>
      <dsp:txXfrm>
        <a:off x="2065928" y="1983186"/>
        <a:ext cx="1326832" cy="1326832"/>
      </dsp:txXfrm>
    </dsp:sp>
    <dsp:sp modelId="{0283FD2E-02F4-4A2B-A384-A7E0957D0AB5}">
      <dsp:nvSpPr>
        <dsp:cNvPr id="0" name=""/>
        <dsp:cNvSpPr/>
      </dsp:nvSpPr>
      <dsp:spPr>
        <a:xfrm>
          <a:off x="2086373" y="70701"/>
          <a:ext cx="1313497" cy="13134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Algorithms</a:t>
          </a:r>
          <a:endParaRPr lang="en-US" sz="1400" kern="1200" dirty="0"/>
        </a:p>
      </dsp:txBody>
      <dsp:txXfrm>
        <a:off x="2278730" y="263058"/>
        <a:ext cx="928783" cy="928783"/>
      </dsp:txXfrm>
    </dsp:sp>
    <dsp:sp modelId="{1A2A1D80-7F34-47D2-B55F-E5C2C25C890A}">
      <dsp:nvSpPr>
        <dsp:cNvPr id="0" name=""/>
        <dsp:cNvSpPr/>
      </dsp:nvSpPr>
      <dsp:spPr>
        <a:xfrm>
          <a:off x="4062354" y="1989853"/>
          <a:ext cx="1313497" cy="13134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Heuristics</a:t>
          </a:r>
          <a:endParaRPr lang="en-US" sz="1400" kern="1200" dirty="0"/>
        </a:p>
      </dsp:txBody>
      <dsp:txXfrm>
        <a:off x="4254711" y="2182210"/>
        <a:ext cx="928783" cy="928783"/>
      </dsp:txXfrm>
    </dsp:sp>
    <dsp:sp modelId="{49D3B4CA-2E01-4508-9FEC-A0B95302371E}">
      <dsp:nvSpPr>
        <dsp:cNvPr id="0" name=""/>
        <dsp:cNvSpPr/>
      </dsp:nvSpPr>
      <dsp:spPr>
        <a:xfrm>
          <a:off x="2072596" y="3979612"/>
          <a:ext cx="1313497" cy="13134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Graphical Representation</a:t>
          </a:r>
          <a:endParaRPr lang="en-US" sz="1600" kern="1200" dirty="0"/>
        </a:p>
      </dsp:txBody>
      <dsp:txXfrm>
        <a:off x="2264953" y="4171969"/>
        <a:ext cx="928783" cy="928783"/>
      </dsp:txXfrm>
    </dsp:sp>
    <dsp:sp modelId="{445D5B2E-7BD1-449A-AF25-B15834628246}">
      <dsp:nvSpPr>
        <dsp:cNvPr id="0" name=""/>
        <dsp:cNvSpPr/>
      </dsp:nvSpPr>
      <dsp:spPr>
        <a:xfrm>
          <a:off x="82837" y="1989853"/>
          <a:ext cx="1313497" cy="13134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Ideal Strategy</a:t>
          </a:r>
          <a:endParaRPr lang="en-US" sz="1800" kern="1200" dirty="0"/>
        </a:p>
      </dsp:txBody>
      <dsp:txXfrm>
        <a:off x="275194" y="2182210"/>
        <a:ext cx="928783" cy="9287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6814CD-4CF6-4830-BF00-8E845622F683}">
      <dsp:nvSpPr>
        <dsp:cNvPr id="0" name=""/>
        <dsp:cNvSpPr/>
      </dsp:nvSpPr>
      <dsp:spPr>
        <a:xfrm rot="5400000">
          <a:off x="5345150" y="-2123497"/>
          <a:ext cx="1000682" cy="550163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A block to problem solving that comes from thinking about objects in terms of only their typical </a:t>
          </a:r>
          <a:r>
            <a:rPr lang="en-US" sz="2000" kern="1200" smtClean="0"/>
            <a:t>functions.</a:t>
          </a:r>
          <a:endParaRPr lang="en-US" sz="2000" kern="1200" dirty="0"/>
        </a:p>
      </dsp:txBody>
      <dsp:txXfrm rot="-5400000">
        <a:off x="3094672" y="175830"/>
        <a:ext cx="5452790" cy="902984"/>
      </dsp:txXfrm>
    </dsp:sp>
    <dsp:sp modelId="{F2F3CF97-3649-4733-9F57-AD0C3064D053}">
      <dsp:nvSpPr>
        <dsp:cNvPr id="0" name=""/>
        <dsp:cNvSpPr/>
      </dsp:nvSpPr>
      <dsp:spPr>
        <a:xfrm>
          <a:off x="0" y="1895"/>
          <a:ext cx="3094672" cy="12508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Functional Fixedness</a:t>
          </a:r>
          <a:endParaRPr lang="en-US" sz="3400" kern="1200" dirty="0"/>
        </a:p>
      </dsp:txBody>
      <dsp:txXfrm>
        <a:off x="61062" y="62957"/>
        <a:ext cx="2972548" cy="1128729"/>
      </dsp:txXfrm>
    </dsp:sp>
    <dsp:sp modelId="{349C7243-CC1C-461B-A330-F4687E327018}">
      <dsp:nvSpPr>
        <dsp:cNvPr id="0" name=""/>
        <dsp:cNvSpPr/>
      </dsp:nvSpPr>
      <dsp:spPr>
        <a:xfrm rot="5400000">
          <a:off x="5345150" y="-810101"/>
          <a:ext cx="1000682" cy="550163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The tendency for people to persist in using problem-solving patterns that have worked </a:t>
          </a:r>
          <a:r>
            <a:rPr lang="en-US" sz="2000" kern="1200" smtClean="0"/>
            <a:t>for them </a:t>
          </a:r>
          <a:r>
            <a:rPr lang="en-US" sz="2000" kern="1200" dirty="0" smtClean="0"/>
            <a:t>in </a:t>
          </a:r>
          <a:r>
            <a:rPr lang="en-US" sz="2000" kern="1200" smtClean="0"/>
            <a:t>the past.</a:t>
          </a:r>
          <a:endParaRPr lang="en-US" sz="2000" kern="1200" dirty="0"/>
        </a:p>
      </dsp:txBody>
      <dsp:txXfrm rot="-5400000">
        <a:off x="3094672" y="1489226"/>
        <a:ext cx="5452790" cy="902984"/>
      </dsp:txXfrm>
    </dsp:sp>
    <dsp:sp modelId="{861EBCAF-A136-4A3B-87C4-146709AC857F}">
      <dsp:nvSpPr>
        <dsp:cNvPr id="0" name=""/>
        <dsp:cNvSpPr/>
      </dsp:nvSpPr>
      <dsp:spPr>
        <a:xfrm>
          <a:off x="0" y="1315291"/>
          <a:ext cx="3094672" cy="12508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Mental Set</a:t>
          </a:r>
          <a:endParaRPr lang="en-US" sz="3400" kern="1200" dirty="0"/>
        </a:p>
      </dsp:txBody>
      <dsp:txXfrm>
        <a:off x="61062" y="1376353"/>
        <a:ext cx="2972548" cy="1128729"/>
      </dsp:txXfrm>
    </dsp:sp>
    <dsp:sp modelId="{339BDB39-80B2-4E2E-B102-6A8E61034E18}">
      <dsp:nvSpPr>
        <dsp:cNvPr id="0" name=""/>
        <dsp:cNvSpPr/>
      </dsp:nvSpPr>
      <dsp:spPr>
        <a:xfrm rot="5400000">
          <a:off x="5345150" y="503295"/>
          <a:ext cx="1000682" cy="550163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The tendency to search for evidence that fits one’s beliefs while ignoring any evidence that does not fit those beliefs.</a:t>
          </a:r>
          <a:endParaRPr lang="en-US" sz="2000" kern="1200" dirty="0"/>
        </a:p>
      </dsp:txBody>
      <dsp:txXfrm rot="-5400000">
        <a:off x="3094672" y="2802623"/>
        <a:ext cx="5452790" cy="902984"/>
      </dsp:txXfrm>
    </dsp:sp>
    <dsp:sp modelId="{8F5E056E-09F0-4D16-8DA7-D250F7274DAA}">
      <dsp:nvSpPr>
        <dsp:cNvPr id="0" name=""/>
        <dsp:cNvSpPr/>
      </dsp:nvSpPr>
      <dsp:spPr>
        <a:xfrm>
          <a:off x="0" y="2628688"/>
          <a:ext cx="3094672" cy="12508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Confirmation Bias</a:t>
          </a:r>
          <a:endParaRPr lang="en-US" sz="3400" kern="1200" dirty="0"/>
        </a:p>
      </dsp:txBody>
      <dsp:txXfrm>
        <a:off x="61062" y="2689750"/>
        <a:ext cx="2972548" cy="11287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5527A7-0EA6-4669-9B74-5D809F89551A}">
      <dsp:nvSpPr>
        <dsp:cNvPr id="0" name=""/>
        <dsp:cNvSpPr/>
      </dsp:nvSpPr>
      <dsp:spPr>
        <a:xfrm>
          <a:off x="0" y="424824"/>
          <a:ext cx="2213840" cy="13283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Develop a step-by-step approach</a:t>
          </a:r>
          <a:endParaRPr lang="en-US" sz="2700" kern="1200" dirty="0"/>
        </a:p>
      </dsp:txBody>
      <dsp:txXfrm>
        <a:off x="0" y="424824"/>
        <a:ext cx="2213840" cy="1328304"/>
      </dsp:txXfrm>
    </dsp:sp>
    <dsp:sp modelId="{97795F6B-AC4E-4E80-A5DE-A18A6012708C}">
      <dsp:nvSpPr>
        <dsp:cNvPr id="0" name=""/>
        <dsp:cNvSpPr/>
      </dsp:nvSpPr>
      <dsp:spPr>
        <a:xfrm>
          <a:off x="2435225" y="424824"/>
          <a:ext cx="2213840" cy="13283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Ask solution-oriented questions</a:t>
          </a:r>
          <a:endParaRPr lang="en-US" sz="2700" kern="1200" dirty="0"/>
        </a:p>
      </dsp:txBody>
      <dsp:txXfrm>
        <a:off x="2435225" y="424824"/>
        <a:ext cx="2213840" cy="1328304"/>
      </dsp:txXfrm>
    </dsp:sp>
    <dsp:sp modelId="{56C1185D-6A7A-4EB2-BE66-655171A30A58}">
      <dsp:nvSpPr>
        <dsp:cNvPr id="0" name=""/>
        <dsp:cNvSpPr/>
      </dsp:nvSpPr>
      <dsp:spPr>
        <a:xfrm>
          <a:off x="4870450" y="424824"/>
          <a:ext cx="2213840" cy="13283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Change your mindset</a:t>
          </a:r>
          <a:endParaRPr lang="en-US" sz="2700" kern="1200" dirty="0"/>
        </a:p>
      </dsp:txBody>
      <dsp:txXfrm>
        <a:off x="4870450" y="424824"/>
        <a:ext cx="2213840" cy="1328304"/>
      </dsp:txXfrm>
    </dsp:sp>
    <dsp:sp modelId="{49C59ABD-F349-4F48-B559-79B6A4AAD9B4}">
      <dsp:nvSpPr>
        <dsp:cNvPr id="0" name=""/>
        <dsp:cNvSpPr/>
      </dsp:nvSpPr>
      <dsp:spPr>
        <a:xfrm>
          <a:off x="1217612" y="1974513"/>
          <a:ext cx="2213840" cy="13283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Work with your hands</a:t>
          </a:r>
          <a:endParaRPr lang="en-US" sz="2700" kern="1200" dirty="0"/>
        </a:p>
      </dsp:txBody>
      <dsp:txXfrm>
        <a:off x="1217612" y="1974513"/>
        <a:ext cx="2213840" cy="1328304"/>
      </dsp:txXfrm>
    </dsp:sp>
    <dsp:sp modelId="{D39CC8D6-CA8D-4446-AA8E-60CE1F765B9B}">
      <dsp:nvSpPr>
        <dsp:cNvPr id="0" name=""/>
        <dsp:cNvSpPr/>
      </dsp:nvSpPr>
      <dsp:spPr>
        <a:xfrm>
          <a:off x="3652837" y="1974513"/>
          <a:ext cx="2213840" cy="132830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Take time to reflect and celebrate</a:t>
          </a:r>
          <a:endParaRPr lang="en-US" sz="2700" kern="1200" dirty="0"/>
        </a:p>
      </dsp:txBody>
      <dsp:txXfrm>
        <a:off x="3652837" y="1974513"/>
        <a:ext cx="2213840" cy="13283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05C8-07CB-4371-A8A8-3C718294837C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DD15-5437-4CB3-A92F-34E3134FA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836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05C8-07CB-4371-A8A8-3C718294837C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DD15-5437-4CB3-A92F-34E3134FA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789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05C8-07CB-4371-A8A8-3C718294837C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DD15-5437-4CB3-A92F-34E3134FAE0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31564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05C8-07CB-4371-A8A8-3C718294837C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DD15-5437-4CB3-A92F-34E3134FA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132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05C8-07CB-4371-A8A8-3C718294837C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DD15-5437-4CB3-A92F-34E3134FAE0E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41886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05C8-07CB-4371-A8A8-3C718294837C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DD15-5437-4CB3-A92F-34E3134FA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251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05C8-07CB-4371-A8A8-3C718294837C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DD15-5437-4CB3-A92F-34E3134FA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9219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05C8-07CB-4371-A8A8-3C718294837C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DD15-5437-4CB3-A92F-34E3134FA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730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05C8-07CB-4371-A8A8-3C718294837C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DD15-5437-4CB3-A92F-34E3134FA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21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05C8-07CB-4371-A8A8-3C718294837C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DD15-5437-4CB3-A92F-34E3134FA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932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05C8-07CB-4371-A8A8-3C718294837C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DD15-5437-4CB3-A92F-34E3134FA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992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05C8-07CB-4371-A8A8-3C718294837C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DD15-5437-4CB3-A92F-34E3134FA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627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05C8-07CB-4371-A8A8-3C718294837C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DD15-5437-4CB3-A92F-34E3134FA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39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05C8-07CB-4371-A8A8-3C718294837C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DD15-5437-4CB3-A92F-34E3134FA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36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05C8-07CB-4371-A8A8-3C718294837C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DD15-5437-4CB3-A92F-34E3134FA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719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505C8-07CB-4371-A8A8-3C718294837C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1DD15-5437-4CB3-A92F-34E3134FA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502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505C8-07CB-4371-A8A8-3C718294837C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4781DD15-5437-4CB3-A92F-34E3134FA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159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  <p:sldLayoutId id="2147483991" r:id="rId12"/>
    <p:sldLayoutId id="2147483992" r:id="rId13"/>
    <p:sldLayoutId id="2147483993" r:id="rId14"/>
    <p:sldLayoutId id="2147483994" r:id="rId15"/>
    <p:sldLayoutId id="214748399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5428" y="1350817"/>
            <a:ext cx="6298791" cy="2916383"/>
          </a:xfrm>
        </p:spPr>
        <p:txBody>
          <a:bodyPr/>
          <a:lstStyle/>
          <a:p>
            <a:r>
              <a:rPr lang="en-US" sz="9600" dirty="0" smtClean="0"/>
              <a:t>PROBLEM SOLVING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65501" y="4044308"/>
            <a:ext cx="3638718" cy="445784"/>
          </a:xfrm>
        </p:spPr>
        <p:txBody>
          <a:bodyPr/>
          <a:lstStyle/>
          <a:p>
            <a:r>
              <a:rPr lang="en-US" dirty="0" smtClean="0"/>
              <a:t>Cognitive Psychology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02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Strategies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9426"/>
            <a:ext cx="3548302" cy="443417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Algorithms</a:t>
            </a:r>
            <a:endParaRPr lang="en-US" sz="3200" dirty="0"/>
          </a:p>
          <a:p>
            <a:r>
              <a:rPr lang="en-US" sz="3200" dirty="0" smtClean="0"/>
              <a:t>Heuristics</a:t>
            </a:r>
          </a:p>
          <a:p>
            <a:r>
              <a:rPr lang="en-US" sz="3200" dirty="0" smtClean="0"/>
              <a:t>Graphical Representation</a:t>
            </a:r>
          </a:p>
          <a:p>
            <a:r>
              <a:rPr lang="en-US" sz="3200" dirty="0" smtClean="0"/>
              <a:t>Ideal Strategy</a:t>
            </a:r>
            <a:endParaRPr lang="en-US" sz="32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445731126"/>
              </p:ext>
            </p:extLst>
          </p:nvPr>
        </p:nvGraphicFramePr>
        <p:xfrm>
          <a:off x="4516582" y="885922"/>
          <a:ext cx="5458690" cy="5293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738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70880"/>
            <a:ext cx="8596668" cy="388077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Algorithms are step by step strategies or processes for how to solve a problem or achieve a goal.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808" y="2652222"/>
            <a:ext cx="4580017" cy="3360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07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Heuristics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783" y="1270000"/>
            <a:ext cx="8090707" cy="2858655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Heuristics are general strategies used to make quick short cut solutions to problems that sometimes lead to solutions but sometimes lead to errors.</a:t>
            </a:r>
          </a:p>
          <a:p>
            <a:r>
              <a:rPr lang="en-US" sz="3200" dirty="0" smtClean="0"/>
              <a:t>Heuristics also </a:t>
            </a:r>
            <a:r>
              <a:rPr lang="en-US" sz="3200" dirty="0" err="1" smtClean="0"/>
              <a:t>reffered</a:t>
            </a:r>
            <a:r>
              <a:rPr lang="en-US" sz="3200" dirty="0" smtClean="0"/>
              <a:t> to as ‘rule of thumb’ or ‘cognitive shortcuts’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185" y="4003964"/>
            <a:ext cx="6094684" cy="2064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56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Representation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Graphical representation are visual based illustrations of a problem that might lead to clarification of a problem or creative solutions.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331" y="3912118"/>
            <a:ext cx="4264869" cy="2637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89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Ideal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200" dirty="0" smtClean="0"/>
              <a:t>It include five steps, each corresponding to one letter;</a:t>
            </a:r>
          </a:p>
          <a:p>
            <a:r>
              <a:rPr lang="en-US" sz="4800" dirty="0" smtClean="0"/>
              <a:t>I</a:t>
            </a:r>
            <a:r>
              <a:rPr lang="en-US" dirty="0" smtClean="0"/>
              <a:t>dentity</a:t>
            </a:r>
          </a:p>
          <a:p>
            <a:r>
              <a:rPr lang="en-US" sz="4800" dirty="0" smtClean="0"/>
              <a:t>D</a:t>
            </a:r>
            <a:r>
              <a:rPr lang="en-US" dirty="0" smtClean="0"/>
              <a:t>efine</a:t>
            </a:r>
          </a:p>
          <a:p>
            <a:r>
              <a:rPr lang="en-US" sz="4800" dirty="0" smtClean="0"/>
              <a:t>E</a:t>
            </a:r>
            <a:r>
              <a:rPr lang="en-US" dirty="0" smtClean="0"/>
              <a:t>xplore</a:t>
            </a:r>
          </a:p>
          <a:p>
            <a:r>
              <a:rPr lang="en-US" sz="5200" dirty="0" smtClean="0"/>
              <a:t>A</a:t>
            </a:r>
            <a:r>
              <a:rPr lang="en-US" dirty="0" smtClean="0"/>
              <a:t>nticipate/action</a:t>
            </a:r>
          </a:p>
          <a:p>
            <a:r>
              <a:rPr lang="en-US" sz="5200" dirty="0" smtClean="0"/>
              <a:t>L</a:t>
            </a:r>
            <a:r>
              <a:rPr lang="en-US" dirty="0" smtClean="0"/>
              <a:t>ook/Learn</a:t>
            </a:r>
            <a:endParaRPr lang="en-US" sz="5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412" y="2544330"/>
            <a:ext cx="4266243" cy="3005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78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Problem Solving: Gestalt Theory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99491"/>
            <a:ext cx="8896157" cy="384232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Gestalt theory of problem solving proposes that the success in solving a problem is influenced by how it is represented in the person’s mind.</a:t>
            </a:r>
          </a:p>
          <a:p>
            <a:r>
              <a:rPr lang="en-US" sz="3200" dirty="0" smtClean="0"/>
              <a:t>For example, while filling in a crossword puzzle people might use different cues/techniques on how to complete it.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512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11080" y="2313709"/>
            <a:ext cx="8596668" cy="1320800"/>
          </a:xfrm>
        </p:spPr>
        <p:txBody>
          <a:bodyPr/>
          <a:lstStyle/>
          <a:p>
            <a:r>
              <a:rPr lang="en-US" sz="4400" dirty="0">
                <a:solidFill>
                  <a:srgbClr val="F496CB">
                    <a:lumMod val="75000"/>
                  </a:srgbClr>
                </a:solidFill>
              </a:rPr>
              <a:t>Problem Solving: Gestalt Theory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11080" y="3296661"/>
            <a:ext cx="8596668" cy="388077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People perceive objects as whole rather than as a collection of parts.</a:t>
            </a:r>
          </a:p>
          <a:p>
            <a:r>
              <a:rPr lang="en-US" sz="2400" dirty="0" smtClean="0"/>
              <a:t>The gestalt= “the whole”</a:t>
            </a:r>
          </a:p>
          <a:p>
            <a:r>
              <a:rPr lang="en-US" sz="2400" dirty="0" smtClean="0"/>
              <a:t>An individual’s perception of stimuli effects his/her response.</a:t>
            </a:r>
          </a:p>
          <a:p>
            <a:r>
              <a:rPr lang="en-US" sz="2400" dirty="0" smtClean="0"/>
              <a:t>Individuals group stimuli in their own perception in predictable ways.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041" y="176421"/>
            <a:ext cx="4400707" cy="1973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55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F496CB">
                    <a:lumMod val="75000"/>
                  </a:srgbClr>
                </a:solidFill>
              </a:rPr>
              <a:t>Problem Solving: Gestalt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When an individual encounters stimuli, he/she tries to make sense of it.</a:t>
            </a:r>
          </a:p>
          <a:p>
            <a:r>
              <a:rPr lang="en-US" sz="2400" dirty="0" smtClean="0"/>
              <a:t>Example: Pattern recognition</a:t>
            </a:r>
          </a:p>
          <a:p>
            <a:r>
              <a:rPr lang="en-US" sz="2400" dirty="0" smtClean="0"/>
              <a:t>If a pattern in encountered, such as an incomplete symbol, we recognize it as the symbol to which we are familiar.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9513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rgbClr val="F496CB">
                    <a:lumMod val="75000"/>
                  </a:srgbClr>
                </a:solidFill>
              </a:rPr>
              <a:t>Problem Solving: Gestalt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23280"/>
            <a:ext cx="5252411" cy="4669702"/>
          </a:xfrm>
        </p:spPr>
        <p:txBody>
          <a:bodyPr/>
          <a:lstStyle/>
          <a:p>
            <a:r>
              <a:rPr lang="en-US" sz="2400" dirty="0" smtClean="0"/>
              <a:t>We use the law of closure to “close” the pattern and complete the symbol.</a:t>
            </a:r>
          </a:p>
          <a:p>
            <a:r>
              <a:rPr lang="en-US" sz="2400" dirty="0" smtClean="0"/>
              <a:t>Gestalt theory also applies pattern recognition to sets of data.</a:t>
            </a:r>
          </a:p>
          <a:p>
            <a:r>
              <a:rPr lang="en-US" sz="2400" dirty="0" smtClean="0"/>
              <a:t>Gestalt theory suggests that problem solving draws on previous experiences or the restructuring of the problem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827" y="2350454"/>
            <a:ext cx="3886266" cy="1598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58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The Problem Solving Process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Identifying a problem</a:t>
            </a:r>
          </a:p>
          <a:p>
            <a:r>
              <a:rPr lang="en-US" sz="2400" dirty="0" smtClean="0"/>
              <a:t>Defining a problem</a:t>
            </a:r>
          </a:p>
          <a:p>
            <a:r>
              <a:rPr lang="en-US" sz="2400" dirty="0" smtClean="0"/>
              <a:t>Constructing a strategy</a:t>
            </a:r>
          </a:p>
          <a:p>
            <a:r>
              <a:rPr lang="en-US" sz="2400" dirty="0" smtClean="0"/>
              <a:t>Organizing information</a:t>
            </a:r>
          </a:p>
          <a:p>
            <a:r>
              <a:rPr lang="en-US" sz="2400" dirty="0" smtClean="0"/>
              <a:t>Allocation of resources</a:t>
            </a:r>
          </a:p>
          <a:p>
            <a:r>
              <a:rPr lang="en-US" sz="2400" dirty="0" smtClean="0"/>
              <a:t>Monitoring</a:t>
            </a:r>
          </a:p>
          <a:p>
            <a:r>
              <a:rPr lang="en-US" sz="2400" dirty="0" smtClean="0"/>
              <a:t>Evaluating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180" y="2160589"/>
            <a:ext cx="3777073" cy="331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261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members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Sana </a:t>
            </a:r>
            <a:r>
              <a:rPr lang="en-US" dirty="0" err="1" smtClean="0"/>
              <a:t>Talib</a:t>
            </a:r>
            <a:r>
              <a:rPr lang="en-US" dirty="0" smtClean="0"/>
              <a:t> (roll#16)</a:t>
            </a:r>
          </a:p>
          <a:p>
            <a:pPr marL="0" indent="0">
              <a:buNone/>
            </a:pPr>
            <a:r>
              <a:rPr lang="en-US" dirty="0" err="1" smtClean="0"/>
              <a:t>Mehwish</a:t>
            </a:r>
            <a:r>
              <a:rPr lang="en-US" dirty="0" smtClean="0"/>
              <a:t> </a:t>
            </a:r>
            <a:r>
              <a:rPr lang="en-US" dirty="0" err="1" smtClean="0"/>
              <a:t>Naz</a:t>
            </a:r>
            <a:r>
              <a:rPr lang="en-US" dirty="0" smtClean="0"/>
              <a:t> (roll#27)</a:t>
            </a:r>
          </a:p>
          <a:p>
            <a:pPr marL="0" indent="0">
              <a:buNone/>
            </a:pPr>
            <a:r>
              <a:rPr lang="en-US" dirty="0" err="1" smtClean="0"/>
              <a:t>Kainat</a:t>
            </a:r>
            <a:r>
              <a:rPr lang="en-US" dirty="0" smtClean="0"/>
              <a:t> </a:t>
            </a:r>
            <a:r>
              <a:rPr lang="en-US" dirty="0" err="1" smtClean="0"/>
              <a:t>Liaqat</a:t>
            </a:r>
            <a:r>
              <a:rPr lang="en-US" dirty="0" smtClean="0"/>
              <a:t>(roll#20)</a:t>
            </a:r>
          </a:p>
          <a:p>
            <a:pPr marL="0" indent="0">
              <a:buNone/>
            </a:pPr>
            <a:r>
              <a:rPr lang="en-US" dirty="0" err="1" smtClean="0"/>
              <a:t>Afia</a:t>
            </a:r>
            <a:r>
              <a:rPr lang="en-US" dirty="0" smtClean="0"/>
              <a:t> </a:t>
            </a:r>
            <a:r>
              <a:rPr lang="en-US" dirty="0" err="1" smtClean="0"/>
              <a:t>Yaseen</a:t>
            </a:r>
            <a:r>
              <a:rPr lang="en-US" dirty="0" smtClean="0"/>
              <a:t>(roll#14)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Faiza</a:t>
            </a:r>
            <a:r>
              <a:rPr lang="en-US" dirty="0" smtClean="0"/>
              <a:t> Gull(roll#26)</a:t>
            </a:r>
          </a:p>
          <a:p>
            <a:pPr marL="0" indent="0">
              <a:buNone/>
            </a:pPr>
            <a:r>
              <a:rPr lang="en-US" dirty="0" err="1" smtClean="0"/>
              <a:t>Sabia</a:t>
            </a:r>
            <a:r>
              <a:rPr lang="en-US" dirty="0" smtClean="0"/>
              <a:t> Khalid(roll#36)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82535">
            <a:off x="4169216" y="1750291"/>
            <a:ext cx="4827695" cy="3509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43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Problem Solving Barriers</a:t>
            </a:r>
            <a:endParaRPr lang="en-US" sz="44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4977422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3320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improve problem solving skills?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Problem solving abilities can improve with practice. Many people challenge themselves everyday with puzzles and other mental exercises to sharpen their skills.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501749308"/>
              </p:ext>
            </p:extLst>
          </p:nvPr>
        </p:nvGraphicFramePr>
        <p:xfrm>
          <a:off x="1089892" y="3005666"/>
          <a:ext cx="7084291" cy="37276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1714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37" y="0"/>
            <a:ext cx="7730836" cy="681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338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4073" y="2299855"/>
            <a:ext cx="4440383" cy="1551709"/>
          </a:xfrm>
        </p:spPr>
        <p:txBody>
          <a:bodyPr>
            <a:normAutofit/>
          </a:bodyPr>
          <a:lstStyle/>
          <a:p>
            <a:r>
              <a:rPr lang="en-US" dirty="0" smtClean="0"/>
              <a:t>What is a Problem?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84908" y="3532909"/>
            <a:ext cx="10792692" cy="188421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 task self assigned or assigned by the environment.</a:t>
            </a:r>
          </a:p>
          <a:p>
            <a:r>
              <a:rPr lang="en-US" sz="2400" dirty="0" smtClean="0"/>
              <a:t>A problem is a question to be answered.</a:t>
            </a:r>
          </a:p>
          <a:p>
            <a:r>
              <a:rPr lang="en-US" sz="2400" dirty="0" smtClean="0"/>
              <a:t>A problem is deviation between the actual and the desired performance.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291" y="371900"/>
            <a:ext cx="2323133" cy="3061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0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Types of problem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Well Defined Problems</a:t>
            </a:r>
          </a:p>
          <a:p>
            <a:r>
              <a:rPr lang="en-US" sz="2800" dirty="0" smtClean="0"/>
              <a:t>Poorly Defined Problems</a:t>
            </a:r>
          </a:p>
          <a:p>
            <a:r>
              <a:rPr lang="en-US" sz="2800" dirty="0" smtClean="0"/>
              <a:t>Routine Problems</a:t>
            </a:r>
          </a:p>
          <a:p>
            <a:r>
              <a:rPr lang="en-US" sz="2800" dirty="0" smtClean="0"/>
              <a:t>Non Routine Problems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604" y="2160589"/>
            <a:ext cx="4388624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81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 Defined Problem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77334" y="2160589"/>
            <a:ext cx="3783830" cy="4517302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Well Defined Problem is one that has a clear goal or solution and problem solving strategies are easily developed.</a:t>
            </a:r>
          </a:p>
          <a:p>
            <a:r>
              <a:rPr lang="en-US" sz="3200" dirty="0" smtClean="0"/>
              <a:t>e.g. 2+3=?</a:t>
            </a:r>
            <a:endParaRPr lang="en-US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727" y="1376218"/>
            <a:ext cx="3089563" cy="4413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51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Poorly Defined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92020"/>
            <a:ext cx="4421139" cy="506419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Poorly defined problem is one that is unclear, abstract or confusing &amp; that does not have a clear problem solving strategy.</a:t>
            </a:r>
          </a:p>
          <a:p>
            <a:r>
              <a:rPr lang="en-US" sz="3200" dirty="0" smtClean="0"/>
              <a:t>e.g. the problem of over population.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59642">
            <a:off x="5533888" y="1906168"/>
            <a:ext cx="3304699" cy="2290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78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Routine Problem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Routine Problem is one that is typical and has a simple solution.</a:t>
            </a:r>
            <a:endParaRPr lang="en-US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279" y="3609023"/>
            <a:ext cx="4324157" cy="2432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49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 Routine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Non routine problem is more abstract or subjective &amp; requires a strategy to solve.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148" y="3448050"/>
            <a:ext cx="3934690" cy="2213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36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77334" y="548843"/>
            <a:ext cx="8596668" cy="1320800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PROBLEM SOLVING</a:t>
            </a:r>
            <a:endParaRPr lang="en-US" sz="5400" b="1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77334" y="1427019"/>
            <a:ext cx="3880811" cy="525087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Problem solving is the application of ideas, skills, or factual </a:t>
            </a:r>
            <a:r>
              <a:rPr lang="en-US" sz="3200" dirty="0" err="1" smtClean="0"/>
              <a:t>informations</a:t>
            </a:r>
            <a:r>
              <a:rPr lang="en-US" sz="3200" dirty="0" smtClean="0"/>
              <a:t> to achieve a solution to the problem or to reach a desired outcome.</a:t>
            </a:r>
            <a:endParaRPr lang="en-US" sz="3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446" y="1564843"/>
            <a:ext cx="3788718" cy="4686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01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449</TotalTime>
  <Words>648</Words>
  <Application>Microsoft Office PowerPoint</Application>
  <PresentationFormat>Widescreen</PresentationFormat>
  <Paragraphs>92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Trebuchet MS</vt:lpstr>
      <vt:lpstr>Wingdings 3</vt:lpstr>
      <vt:lpstr>Facet</vt:lpstr>
      <vt:lpstr>PROBLEM SOLVING</vt:lpstr>
      <vt:lpstr>Group members</vt:lpstr>
      <vt:lpstr>What is a Problem?</vt:lpstr>
      <vt:lpstr>Types of problem</vt:lpstr>
      <vt:lpstr>Well Defined Problem</vt:lpstr>
      <vt:lpstr>Poorly Defined Problem</vt:lpstr>
      <vt:lpstr>Routine Problem</vt:lpstr>
      <vt:lpstr>Non Routine Problem</vt:lpstr>
      <vt:lpstr>PROBLEM SOLVING</vt:lpstr>
      <vt:lpstr>Strategies</vt:lpstr>
      <vt:lpstr>Algorithms</vt:lpstr>
      <vt:lpstr>Heuristics</vt:lpstr>
      <vt:lpstr>Graphical Representation</vt:lpstr>
      <vt:lpstr>The Ideal Strategy</vt:lpstr>
      <vt:lpstr>Problem Solving: Gestalt Theory</vt:lpstr>
      <vt:lpstr>Problem Solving: Gestalt Theory</vt:lpstr>
      <vt:lpstr>Problem Solving: Gestalt Theory</vt:lpstr>
      <vt:lpstr>Problem Solving: Gestalt Theory</vt:lpstr>
      <vt:lpstr>The Problem Solving Process</vt:lpstr>
      <vt:lpstr>Problem Solving Barriers</vt:lpstr>
      <vt:lpstr>How to improve problem solving skills?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 SOLVING</dc:title>
  <dc:creator>Dell</dc:creator>
  <cp:lastModifiedBy>Dell</cp:lastModifiedBy>
  <cp:revision>45</cp:revision>
  <dcterms:created xsi:type="dcterms:W3CDTF">2020-03-22T05:15:16Z</dcterms:created>
  <dcterms:modified xsi:type="dcterms:W3CDTF">2020-03-24T10:53:15Z</dcterms:modified>
</cp:coreProperties>
</file>